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74" r:id="rId3"/>
  </p:sldMasterIdLst>
  <p:notesMasterIdLst>
    <p:notesMasterId r:id="rId21"/>
  </p:notesMasterIdLst>
  <p:sldIdLst>
    <p:sldId id="256" r:id="rId4"/>
    <p:sldId id="316" r:id="rId5"/>
    <p:sldId id="11306" r:id="rId6"/>
    <p:sldId id="11307" r:id="rId7"/>
    <p:sldId id="11308" r:id="rId8"/>
    <p:sldId id="11309" r:id="rId9"/>
    <p:sldId id="11310" r:id="rId10"/>
    <p:sldId id="11311" r:id="rId11"/>
    <p:sldId id="11312" r:id="rId12"/>
    <p:sldId id="298" r:id="rId13"/>
    <p:sldId id="11303" r:id="rId14"/>
    <p:sldId id="11304" r:id="rId15"/>
    <p:sldId id="11305" r:id="rId16"/>
    <p:sldId id="305" r:id="rId17"/>
    <p:sldId id="311" r:id="rId18"/>
    <p:sldId id="329" r:id="rId19"/>
    <p:sldId id="31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D2A"/>
    <a:srgbClr val="94B87D"/>
    <a:srgbClr val="8AAC74"/>
    <a:srgbClr val="2C743F"/>
    <a:srgbClr val="FF66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A59BAE-0D3D-4F79-A282-0AACAFD5868F}" v="5" dt="2022-04-29T17:48:52.4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10"/>
    <p:restoredTop sz="94694"/>
  </p:normalViewPr>
  <p:slideViewPr>
    <p:cSldViewPr snapToGrid="0" snapToObjects="1">
      <p:cViewPr varScale="1">
        <p:scale>
          <a:sx n="84" d="100"/>
          <a:sy n="84" d="100"/>
        </p:scale>
        <p:origin x="786" y="7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C9FD08-720C-42AB-A2D6-5975C3111921}" type="datetimeFigureOut">
              <a:rPr lang="en-US" smtClean="0"/>
              <a:t>5/9/2022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13C7CE-860A-4A95-B6FA-779203703063}" type="slidenum">
              <a:rPr lang="en-US" smtClean="0"/>
              <a:t>‹#›</a:t>
            </a:fld>
            <a:endParaRPr lang="en-US"/>
          </a:p>
        </p:txBody>
      </p:sp>
    </p:spTree>
    <p:extLst>
      <p:ext uri="{BB962C8B-B14F-4D97-AF65-F5344CB8AC3E}">
        <p14:creationId xmlns:p14="http://schemas.microsoft.com/office/powerpoint/2010/main" val="3653201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a16="http://schemas.microsoft.com/office/drawing/2014/main" xmlns="" id="{8A1470A9-2F4C-154D-AEC5-F8DDB04F1E8A}"/>
              </a:ext>
            </a:extLst>
          </p:cNvPr>
          <p:cNvPicPr>
            <a:picLocks noChangeAspect="1"/>
          </p:cNvPicPr>
          <p:nvPr userDrawn="1"/>
        </p:nvPicPr>
        <p:blipFill rotWithShape="1">
          <a:blip r:embed="rId2"/>
          <a:srcRect b="84587"/>
          <a:stretch/>
        </p:blipFill>
        <p:spPr>
          <a:xfrm>
            <a:off x="0" y="6128951"/>
            <a:ext cx="12192000" cy="729049"/>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xmlns="" id="{EF6B7C90-A0B9-2145-92CD-B1466AAB4264}"/>
              </a:ext>
            </a:extLst>
          </p:cNvPr>
          <p:cNvPicPr>
            <a:picLocks noChangeAspect="1"/>
          </p:cNvPicPr>
          <p:nvPr userDrawn="1"/>
        </p:nvPicPr>
        <p:blipFill>
          <a:blip r:embed="rId3"/>
          <a:stretch>
            <a:fillRect/>
          </a:stretch>
        </p:blipFill>
        <p:spPr>
          <a:xfrm>
            <a:off x="8588328" y="6128951"/>
            <a:ext cx="3603672" cy="670001"/>
          </a:xfrm>
          <a:prstGeom prst="rect">
            <a:avLst/>
          </a:prstGeom>
        </p:spPr>
      </p:pic>
      <p:pic>
        <p:nvPicPr>
          <p:cNvPr id="3" name="Picture 2" descr="Logo&#10;&#10;Description automatically generated">
            <a:extLst>
              <a:ext uri="{FF2B5EF4-FFF2-40B4-BE49-F238E27FC236}">
                <a16:creationId xmlns:a16="http://schemas.microsoft.com/office/drawing/2014/main" xmlns="" id="{1A57C749-325A-4C9F-8286-E0D31980AED2}"/>
              </a:ext>
            </a:extLst>
          </p:cNvPr>
          <p:cNvPicPr>
            <a:picLocks noChangeAspect="1"/>
          </p:cNvPicPr>
          <p:nvPr userDrawn="1"/>
        </p:nvPicPr>
        <p:blipFill>
          <a:blip r:embed="rId4"/>
          <a:stretch>
            <a:fillRect/>
          </a:stretch>
        </p:blipFill>
        <p:spPr>
          <a:xfrm>
            <a:off x="341097" y="6295258"/>
            <a:ext cx="1863717" cy="408737"/>
          </a:xfrm>
          <a:prstGeom prst="rect">
            <a:avLst/>
          </a:prstGeom>
        </p:spPr>
      </p:pic>
    </p:spTree>
    <p:extLst>
      <p:ext uri="{BB962C8B-B14F-4D97-AF65-F5344CB8AC3E}">
        <p14:creationId xmlns:p14="http://schemas.microsoft.com/office/powerpoint/2010/main" val="2548963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B6B277-0751-3443-9188-FF13D13052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E9BEE0B-3E54-9A4F-BCE1-A52D3AB16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63A7864-D576-BF42-B240-2B25CDE980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76323AE-D070-9B43-ABC4-2753ADE130C2}"/>
              </a:ext>
            </a:extLst>
          </p:cNvPr>
          <p:cNvSpPr>
            <a:spLocks noGrp="1"/>
          </p:cNvSpPr>
          <p:nvPr>
            <p:ph type="dt" sz="half" idx="10"/>
          </p:nvPr>
        </p:nvSpPr>
        <p:spPr/>
        <p:txBody>
          <a:bodyPr/>
          <a:lstStyle/>
          <a:p>
            <a:fld id="{5B5CAEF7-F797-7E4B-BBC4-8BE5B7F3893B}" type="datetimeFigureOut">
              <a:rPr lang="en-US" smtClean="0"/>
              <a:t>5/9/2022</a:t>
            </a:fld>
            <a:endParaRPr lang="en-US"/>
          </a:p>
        </p:txBody>
      </p:sp>
      <p:sp>
        <p:nvSpPr>
          <p:cNvPr id="6" name="Footer Placeholder 5">
            <a:extLst>
              <a:ext uri="{FF2B5EF4-FFF2-40B4-BE49-F238E27FC236}">
                <a16:creationId xmlns:a16="http://schemas.microsoft.com/office/drawing/2014/main" xmlns="" id="{541731FD-8B80-0943-925B-6E313E2112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5E347BD-A696-FC4E-AE54-4E57EF70D1CE}"/>
              </a:ext>
            </a:extLst>
          </p:cNvPr>
          <p:cNvSpPr>
            <a:spLocks noGrp="1"/>
          </p:cNvSpPr>
          <p:nvPr>
            <p:ph type="sldNum" sz="quarter" idx="12"/>
          </p:nvPr>
        </p:nvSpPr>
        <p:spPr/>
        <p:txBody>
          <a:bodyPr/>
          <a:lstStyle/>
          <a:p>
            <a:fld id="{3E22D40B-07E8-784A-9635-B2EA72232A36}" type="slidenum">
              <a:rPr lang="en-US" smtClean="0"/>
              <a:t>‹#›</a:t>
            </a:fld>
            <a:endParaRPr lang="en-US"/>
          </a:p>
        </p:txBody>
      </p:sp>
    </p:spTree>
    <p:extLst>
      <p:ext uri="{BB962C8B-B14F-4D97-AF65-F5344CB8AC3E}">
        <p14:creationId xmlns:p14="http://schemas.microsoft.com/office/powerpoint/2010/main" val="3887802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4C8975-56D9-524F-95AE-1947773510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9A5ABB4-CD86-ED42-8137-405A20C4C7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89B1386-0C78-B342-AB26-583DABA0FA72}"/>
              </a:ext>
            </a:extLst>
          </p:cNvPr>
          <p:cNvSpPr>
            <a:spLocks noGrp="1"/>
          </p:cNvSpPr>
          <p:nvPr>
            <p:ph type="dt" sz="half" idx="10"/>
          </p:nvPr>
        </p:nvSpPr>
        <p:spPr/>
        <p:txBody>
          <a:bodyPr/>
          <a:lstStyle/>
          <a:p>
            <a:fld id="{5B5CAEF7-F797-7E4B-BBC4-8BE5B7F3893B}" type="datetimeFigureOut">
              <a:rPr lang="en-US" smtClean="0"/>
              <a:t>5/9/2022</a:t>
            </a:fld>
            <a:endParaRPr lang="en-US"/>
          </a:p>
        </p:txBody>
      </p:sp>
      <p:sp>
        <p:nvSpPr>
          <p:cNvPr id="5" name="Footer Placeholder 4">
            <a:extLst>
              <a:ext uri="{FF2B5EF4-FFF2-40B4-BE49-F238E27FC236}">
                <a16:creationId xmlns:a16="http://schemas.microsoft.com/office/drawing/2014/main" xmlns="" id="{240DA873-3926-C540-AB10-EDECE9D16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6BC161A-E222-764C-A270-5B3D2ADB41AA}"/>
              </a:ext>
            </a:extLst>
          </p:cNvPr>
          <p:cNvSpPr>
            <a:spLocks noGrp="1"/>
          </p:cNvSpPr>
          <p:nvPr>
            <p:ph type="sldNum" sz="quarter" idx="12"/>
          </p:nvPr>
        </p:nvSpPr>
        <p:spPr/>
        <p:txBody>
          <a:bodyPr/>
          <a:lstStyle/>
          <a:p>
            <a:fld id="{3E22D40B-07E8-784A-9635-B2EA72232A36}" type="slidenum">
              <a:rPr lang="en-US" smtClean="0"/>
              <a:t>‹#›</a:t>
            </a:fld>
            <a:endParaRPr lang="en-US"/>
          </a:p>
        </p:txBody>
      </p:sp>
    </p:spTree>
    <p:extLst>
      <p:ext uri="{BB962C8B-B14F-4D97-AF65-F5344CB8AC3E}">
        <p14:creationId xmlns:p14="http://schemas.microsoft.com/office/powerpoint/2010/main" val="44733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2DF33BD-0B0D-EA49-A247-769B7602B5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857D417-5CE8-DE42-B4AC-503DC3A9C7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42376D3-4F4B-D04B-89BB-0C54961B9233}"/>
              </a:ext>
            </a:extLst>
          </p:cNvPr>
          <p:cNvSpPr>
            <a:spLocks noGrp="1"/>
          </p:cNvSpPr>
          <p:nvPr>
            <p:ph type="dt" sz="half" idx="10"/>
          </p:nvPr>
        </p:nvSpPr>
        <p:spPr/>
        <p:txBody>
          <a:bodyPr/>
          <a:lstStyle/>
          <a:p>
            <a:fld id="{5B5CAEF7-F797-7E4B-BBC4-8BE5B7F3893B}" type="datetimeFigureOut">
              <a:rPr lang="en-US" smtClean="0"/>
              <a:t>5/9/2022</a:t>
            </a:fld>
            <a:endParaRPr lang="en-US"/>
          </a:p>
        </p:txBody>
      </p:sp>
      <p:sp>
        <p:nvSpPr>
          <p:cNvPr id="5" name="Footer Placeholder 4">
            <a:extLst>
              <a:ext uri="{FF2B5EF4-FFF2-40B4-BE49-F238E27FC236}">
                <a16:creationId xmlns:a16="http://schemas.microsoft.com/office/drawing/2014/main" xmlns="" id="{2A7E7BB0-2367-F246-B3CA-D370919F31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740B6A8-F0F5-2141-9572-284C14E463B2}"/>
              </a:ext>
            </a:extLst>
          </p:cNvPr>
          <p:cNvSpPr>
            <a:spLocks noGrp="1"/>
          </p:cNvSpPr>
          <p:nvPr>
            <p:ph type="sldNum" sz="quarter" idx="12"/>
          </p:nvPr>
        </p:nvSpPr>
        <p:spPr/>
        <p:txBody>
          <a:bodyPr/>
          <a:lstStyle/>
          <a:p>
            <a:fld id="{3E22D40B-07E8-784A-9635-B2EA72232A36}" type="slidenum">
              <a:rPr lang="en-US" smtClean="0"/>
              <a:t>‹#›</a:t>
            </a:fld>
            <a:endParaRPr lang="en-US"/>
          </a:p>
        </p:txBody>
      </p:sp>
    </p:spTree>
    <p:extLst>
      <p:ext uri="{BB962C8B-B14F-4D97-AF65-F5344CB8AC3E}">
        <p14:creationId xmlns:p14="http://schemas.microsoft.com/office/powerpoint/2010/main" val="3798729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BC1049-AA63-4039-AA50-2611C6CD0E8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840D85F-7ED9-4C81-A242-E49F5E3BA14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AE79B1D-8404-4461-A6D6-4A3C4A06BBDD}"/>
              </a:ext>
            </a:extLst>
          </p:cNvPr>
          <p:cNvSpPr>
            <a:spLocks noGrp="1"/>
          </p:cNvSpPr>
          <p:nvPr>
            <p:ph type="dt" sz="half" idx="10"/>
          </p:nvPr>
        </p:nvSpPr>
        <p:spPr>
          <a:xfrm>
            <a:off x="838200" y="6356350"/>
            <a:ext cx="2743200" cy="365125"/>
          </a:xfrm>
          <a:prstGeom prst="rect">
            <a:avLst/>
          </a:prstGeom>
        </p:spPr>
        <p:txBody>
          <a:bodyPr/>
          <a:lstStyle/>
          <a:p>
            <a:fld id="{3B361872-2D61-484A-A169-0DB8905E57DC}" type="datetimeFigureOut">
              <a:rPr lang="en-US" smtClean="0"/>
              <a:t>5/9/2022</a:t>
            </a:fld>
            <a:endParaRPr lang="en-US"/>
          </a:p>
        </p:txBody>
      </p:sp>
      <p:sp>
        <p:nvSpPr>
          <p:cNvPr id="5" name="Footer Placeholder 4">
            <a:extLst>
              <a:ext uri="{FF2B5EF4-FFF2-40B4-BE49-F238E27FC236}">
                <a16:creationId xmlns:a16="http://schemas.microsoft.com/office/drawing/2014/main" xmlns="" id="{861817CA-6847-4B47-A3F7-FCA9EB13300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0FF9173B-0A75-4383-99FE-59AA237F1494}"/>
              </a:ext>
            </a:extLst>
          </p:cNvPr>
          <p:cNvSpPr>
            <a:spLocks noGrp="1"/>
          </p:cNvSpPr>
          <p:nvPr>
            <p:ph type="sldNum" sz="quarter" idx="12"/>
          </p:nvPr>
        </p:nvSpPr>
        <p:spPr>
          <a:xfrm>
            <a:off x="8610600" y="6356350"/>
            <a:ext cx="2743200" cy="365125"/>
          </a:xfrm>
          <a:prstGeom prst="rect">
            <a:avLst/>
          </a:prstGeom>
        </p:spPr>
        <p:txBody>
          <a:bodyPr/>
          <a:lstStyle/>
          <a:p>
            <a:fld id="{CAF73B5E-5344-4726-82DA-F883FEB13403}" type="slidenum">
              <a:rPr lang="en-US" smtClean="0"/>
              <a:t>‹#›</a:t>
            </a:fld>
            <a:endParaRPr lang="en-US"/>
          </a:p>
        </p:txBody>
      </p:sp>
    </p:spTree>
    <p:extLst>
      <p:ext uri="{BB962C8B-B14F-4D97-AF65-F5344CB8AC3E}">
        <p14:creationId xmlns:p14="http://schemas.microsoft.com/office/powerpoint/2010/main" val="941155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D58221-F8D9-45FC-B5B4-899E8255AB2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F6F7B4C-B451-48F5-870E-9CE1D405D96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613745-A6F2-4989-BC10-9BB7478E282D}"/>
              </a:ext>
            </a:extLst>
          </p:cNvPr>
          <p:cNvSpPr>
            <a:spLocks noGrp="1"/>
          </p:cNvSpPr>
          <p:nvPr>
            <p:ph type="dt" sz="half" idx="10"/>
          </p:nvPr>
        </p:nvSpPr>
        <p:spPr>
          <a:xfrm>
            <a:off x="838200" y="6356350"/>
            <a:ext cx="2743200" cy="365125"/>
          </a:xfrm>
          <a:prstGeom prst="rect">
            <a:avLst/>
          </a:prstGeom>
        </p:spPr>
        <p:txBody>
          <a:bodyPr/>
          <a:lstStyle/>
          <a:p>
            <a:fld id="{3B361872-2D61-484A-A169-0DB8905E57DC}" type="datetimeFigureOut">
              <a:rPr lang="en-US" smtClean="0"/>
              <a:t>5/9/2022</a:t>
            </a:fld>
            <a:endParaRPr lang="en-US"/>
          </a:p>
        </p:txBody>
      </p:sp>
      <p:sp>
        <p:nvSpPr>
          <p:cNvPr id="5" name="Footer Placeholder 4">
            <a:extLst>
              <a:ext uri="{FF2B5EF4-FFF2-40B4-BE49-F238E27FC236}">
                <a16:creationId xmlns:a16="http://schemas.microsoft.com/office/drawing/2014/main" xmlns="" id="{23B39307-9801-4C1D-85EA-1EED4EFEE2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5DE3AB86-909B-45FA-A4AA-D53FF5CCBF63}"/>
              </a:ext>
            </a:extLst>
          </p:cNvPr>
          <p:cNvSpPr>
            <a:spLocks noGrp="1"/>
          </p:cNvSpPr>
          <p:nvPr>
            <p:ph type="sldNum" sz="quarter" idx="12"/>
          </p:nvPr>
        </p:nvSpPr>
        <p:spPr>
          <a:xfrm>
            <a:off x="8610600" y="6356350"/>
            <a:ext cx="2743200" cy="365125"/>
          </a:xfrm>
          <a:prstGeom prst="rect">
            <a:avLst/>
          </a:prstGeom>
        </p:spPr>
        <p:txBody>
          <a:bodyPr/>
          <a:lstStyle/>
          <a:p>
            <a:fld id="{CAF73B5E-5344-4726-82DA-F883FEB13403}" type="slidenum">
              <a:rPr lang="en-US" smtClean="0"/>
              <a:t>‹#›</a:t>
            </a:fld>
            <a:endParaRPr lang="en-US"/>
          </a:p>
        </p:txBody>
      </p:sp>
    </p:spTree>
    <p:extLst>
      <p:ext uri="{BB962C8B-B14F-4D97-AF65-F5344CB8AC3E}">
        <p14:creationId xmlns:p14="http://schemas.microsoft.com/office/powerpoint/2010/main" val="426738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C6D128-8E50-4D37-BA54-3F63BF693E0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DD6E525-6C25-41B8-9ADA-7DCF27F156D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69F200E-7F9B-444C-9C8E-9E1CAE3499A3}"/>
              </a:ext>
            </a:extLst>
          </p:cNvPr>
          <p:cNvSpPr>
            <a:spLocks noGrp="1"/>
          </p:cNvSpPr>
          <p:nvPr>
            <p:ph type="dt" sz="half" idx="10"/>
          </p:nvPr>
        </p:nvSpPr>
        <p:spPr>
          <a:xfrm>
            <a:off x="838200" y="6356350"/>
            <a:ext cx="2743200" cy="365125"/>
          </a:xfrm>
          <a:prstGeom prst="rect">
            <a:avLst/>
          </a:prstGeom>
        </p:spPr>
        <p:txBody>
          <a:bodyPr/>
          <a:lstStyle/>
          <a:p>
            <a:fld id="{3B361872-2D61-484A-A169-0DB8905E57DC}" type="datetimeFigureOut">
              <a:rPr lang="en-US" smtClean="0"/>
              <a:t>5/9/2022</a:t>
            </a:fld>
            <a:endParaRPr lang="en-US"/>
          </a:p>
        </p:txBody>
      </p:sp>
      <p:sp>
        <p:nvSpPr>
          <p:cNvPr id="5" name="Footer Placeholder 4">
            <a:extLst>
              <a:ext uri="{FF2B5EF4-FFF2-40B4-BE49-F238E27FC236}">
                <a16:creationId xmlns:a16="http://schemas.microsoft.com/office/drawing/2014/main" xmlns="" id="{58A778E1-108E-45FC-B88E-97C0BF947F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FE46BF01-F072-4233-847D-B00F00D71FEF}"/>
              </a:ext>
            </a:extLst>
          </p:cNvPr>
          <p:cNvSpPr>
            <a:spLocks noGrp="1"/>
          </p:cNvSpPr>
          <p:nvPr>
            <p:ph type="sldNum" sz="quarter" idx="12"/>
          </p:nvPr>
        </p:nvSpPr>
        <p:spPr>
          <a:xfrm>
            <a:off x="8610600" y="6356350"/>
            <a:ext cx="2743200" cy="365125"/>
          </a:xfrm>
          <a:prstGeom prst="rect">
            <a:avLst/>
          </a:prstGeom>
        </p:spPr>
        <p:txBody>
          <a:bodyPr/>
          <a:lstStyle/>
          <a:p>
            <a:fld id="{CAF73B5E-5344-4726-82DA-F883FEB13403}" type="slidenum">
              <a:rPr lang="en-US" smtClean="0"/>
              <a:t>‹#›</a:t>
            </a:fld>
            <a:endParaRPr lang="en-US"/>
          </a:p>
        </p:txBody>
      </p:sp>
    </p:spTree>
    <p:extLst>
      <p:ext uri="{BB962C8B-B14F-4D97-AF65-F5344CB8AC3E}">
        <p14:creationId xmlns:p14="http://schemas.microsoft.com/office/powerpoint/2010/main" val="296954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1735EC-2D4F-487D-A85B-89FD617CCE9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C9C3926-9687-4A81-A94C-4F50751C59A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EBC7933-FE89-4EB3-9984-4E3780295C4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F3FFC4B-8452-4E5F-847C-17E8399E5DB7}"/>
              </a:ext>
            </a:extLst>
          </p:cNvPr>
          <p:cNvSpPr>
            <a:spLocks noGrp="1"/>
          </p:cNvSpPr>
          <p:nvPr>
            <p:ph type="dt" sz="half" idx="10"/>
          </p:nvPr>
        </p:nvSpPr>
        <p:spPr>
          <a:xfrm>
            <a:off x="838200" y="6356350"/>
            <a:ext cx="2743200" cy="365125"/>
          </a:xfrm>
          <a:prstGeom prst="rect">
            <a:avLst/>
          </a:prstGeom>
        </p:spPr>
        <p:txBody>
          <a:bodyPr/>
          <a:lstStyle/>
          <a:p>
            <a:fld id="{3B361872-2D61-484A-A169-0DB8905E57DC}" type="datetimeFigureOut">
              <a:rPr lang="en-US" smtClean="0"/>
              <a:t>5/9/2022</a:t>
            </a:fld>
            <a:endParaRPr lang="en-US"/>
          </a:p>
        </p:txBody>
      </p:sp>
      <p:sp>
        <p:nvSpPr>
          <p:cNvPr id="6" name="Footer Placeholder 5">
            <a:extLst>
              <a:ext uri="{FF2B5EF4-FFF2-40B4-BE49-F238E27FC236}">
                <a16:creationId xmlns:a16="http://schemas.microsoft.com/office/drawing/2014/main" xmlns="" id="{12DFEDB5-432B-4A45-8A9A-D5A256D4B8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5F3AC90-1D94-4155-AEB2-DF6932A5A77C}"/>
              </a:ext>
            </a:extLst>
          </p:cNvPr>
          <p:cNvSpPr>
            <a:spLocks noGrp="1"/>
          </p:cNvSpPr>
          <p:nvPr>
            <p:ph type="sldNum" sz="quarter" idx="12"/>
          </p:nvPr>
        </p:nvSpPr>
        <p:spPr>
          <a:xfrm>
            <a:off x="8610600" y="6356350"/>
            <a:ext cx="2743200" cy="365125"/>
          </a:xfrm>
          <a:prstGeom prst="rect">
            <a:avLst/>
          </a:prstGeom>
        </p:spPr>
        <p:txBody>
          <a:bodyPr/>
          <a:lstStyle/>
          <a:p>
            <a:fld id="{CAF73B5E-5344-4726-82DA-F883FEB13403}" type="slidenum">
              <a:rPr lang="en-US" smtClean="0"/>
              <a:t>‹#›</a:t>
            </a:fld>
            <a:endParaRPr lang="en-US"/>
          </a:p>
        </p:txBody>
      </p:sp>
    </p:spTree>
    <p:extLst>
      <p:ext uri="{BB962C8B-B14F-4D97-AF65-F5344CB8AC3E}">
        <p14:creationId xmlns:p14="http://schemas.microsoft.com/office/powerpoint/2010/main" val="211839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43514C-6993-407C-93D6-2556B5514F5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7AB81F3-B5CD-464F-A70D-9373AB68C8A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80BA71A-A156-499C-B9F9-37A203834F4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1ABF48D-322C-4524-8085-EB87B9FAEB4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F64CB5D-881E-42A6-AD0F-16CF4004742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8ABBDA3-B907-49DB-8906-0DC00A9DB095}"/>
              </a:ext>
            </a:extLst>
          </p:cNvPr>
          <p:cNvSpPr>
            <a:spLocks noGrp="1"/>
          </p:cNvSpPr>
          <p:nvPr>
            <p:ph type="dt" sz="half" idx="10"/>
          </p:nvPr>
        </p:nvSpPr>
        <p:spPr>
          <a:xfrm>
            <a:off x="838200" y="6356350"/>
            <a:ext cx="2743200" cy="365125"/>
          </a:xfrm>
          <a:prstGeom prst="rect">
            <a:avLst/>
          </a:prstGeom>
        </p:spPr>
        <p:txBody>
          <a:bodyPr/>
          <a:lstStyle/>
          <a:p>
            <a:fld id="{3B361872-2D61-484A-A169-0DB8905E57DC}" type="datetimeFigureOut">
              <a:rPr lang="en-US" smtClean="0"/>
              <a:t>5/9/2022</a:t>
            </a:fld>
            <a:endParaRPr lang="en-US"/>
          </a:p>
        </p:txBody>
      </p:sp>
      <p:sp>
        <p:nvSpPr>
          <p:cNvPr id="8" name="Footer Placeholder 7">
            <a:extLst>
              <a:ext uri="{FF2B5EF4-FFF2-40B4-BE49-F238E27FC236}">
                <a16:creationId xmlns:a16="http://schemas.microsoft.com/office/drawing/2014/main" xmlns="" id="{19929730-FA55-421C-8B3D-A2D1FDBBF8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F372FB50-06F7-4CA0-9533-DE7CC74C2F7E}"/>
              </a:ext>
            </a:extLst>
          </p:cNvPr>
          <p:cNvSpPr>
            <a:spLocks noGrp="1"/>
          </p:cNvSpPr>
          <p:nvPr>
            <p:ph type="sldNum" sz="quarter" idx="12"/>
          </p:nvPr>
        </p:nvSpPr>
        <p:spPr>
          <a:xfrm>
            <a:off x="8610600" y="6356350"/>
            <a:ext cx="2743200" cy="365125"/>
          </a:xfrm>
          <a:prstGeom prst="rect">
            <a:avLst/>
          </a:prstGeom>
        </p:spPr>
        <p:txBody>
          <a:bodyPr/>
          <a:lstStyle/>
          <a:p>
            <a:fld id="{CAF73B5E-5344-4726-82DA-F883FEB13403}" type="slidenum">
              <a:rPr lang="en-US" smtClean="0"/>
              <a:t>‹#›</a:t>
            </a:fld>
            <a:endParaRPr lang="en-US"/>
          </a:p>
        </p:txBody>
      </p:sp>
    </p:spTree>
    <p:extLst>
      <p:ext uri="{BB962C8B-B14F-4D97-AF65-F5344CB8AC3E}">
        <p14:creationId xmlns:p14="http://schemas.microsoft.com/office/powerpoint/2010/main" val="3416879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C8794B-F336-4009-AC46-4E7478FB7E7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465EFB0D-82F8-46D5-889A-AC154A500EF7}"/>
              </a:ext>
            </a:extLst>
          </p:cNvPr>
          <p:cNvSpPr>
            <a:spLocks noGrp="1"/>
          </p:cNvSpPr>
          <p:nvPr>
            <p:ph type="dt" sz="half" idx="10"/>
          </p:nvPr>
        </p:nvSpPr>
        <p:spPr>
          <a:xfrm>
            <a:off x="838200" y="6356350"/>
            <a:ext cx="2743200" cy="365125"/>
          </a:xfrm>
          <a:prstGeom prst="rect">
            <a:avLst/>
          </a:prstGeom>
        </p:spPr>
        <p:txBody>
          <a:bodyPr/>
          <a:lstStyle/>
          <a:p>
            <a:fld id="{3B361872-2D61-484A-A169-0DB8905E57DC}" type="datetimeFigureOut">
              <a:rPr lang="en-US" smtClean="0"/>
              <a:t>5/9/2022</a:t>
            </a:fld>
            <a:endParaRPr lang="en-US"/>
          </a:p>
        </p:txBody>
      </p:sp>
      <p:sp>
        <p:nvSpPr>
          <p:cNvPr id="4" name="Footer Placeholder 3">
            <a:extLst>
              <a:ext uri="{FF2B5EF4-FFF2-40B4-BE49-F238E27FC236}">
                <a16:creationId xmlns:a16="http://schemas.microsoft.com/office/drawing/2014/main" xmlns="" id="{40C6DC53-E29F-4AED-8A99-7DC040BCAB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3ACC9F67-3F01-4DEB-AA01-AD53457FE3AD}"/>
              </a:ext>
            </a:extLst>
          </p:cNvPr>
          <p:cNvSpPr>
            <a:spLocks noGrp="1"/>
          </p:cNvSpPr>
          <p:nvPr>
            <p:ph type="sldNum" sz="quarter" idx="12"/>
          </p:nvPr>
        </p:nvSpPr>
        <p:spPr>
          <a:xfrm>
            <a:off x="8610600" y="6356350"/>
            <a:ext cx="2743200" cy="365125"/>
          </a:xfrm>
          <a:prstGeom prst="rect">
            <a:avLst/>
          </a:prstGeom>
        </p:spPr>
        <p:txBody>
          <a:bodyPr/>
          <a:lstStyle/>
          <a:p>
            <a:fld id="{CAF73B5E-5344-4726-82DA-F883FEB13403}" type="slidenum">
              <a:rPr lang="en-US" smtClean="0"/>
              <a:t>‹#›</a:t>
            </a:fld>
            <a:endParaRPr lang="en-US"/>
          </a:p>
        </p:txBody>
      </p:sp>
    </p:spTree>
    <p:extLst>
      <p:ext uri="{BB962C8B-B14F-4D97-AF65-F5344CB8AC3E}">
        <p14:creationId xmlns:p14="http://schemas.microsoft.com/office/powerpoint/2010/main" val="3439041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B49CE87-9A59-4C56-ABAF-E691E190A0C0}"/>
              </a:ext>
            </a:extLst>
          </p:cNvPr>
          <p:cNvSpPr>
            <a:spLocks noGrp="1"/>
          </p:cNvSpPr>
          <p:nvPr>
            <p:ph type="dt" sz="half" idx="10"/>
          </p:nvPr>
        </p:nvSpPr>
        <p:spPr>
          <a:xfrm>
            <a:off x="838200" y="6356350"/>
            <a:ext cx="2743200" cy="365125"/>
          </a:xfrm>
          <a:prstGeom prst="rect">
            <a:avLst/>
          </a:prstGeom>
        </p:spPr>
        <p:txBody>
          <a:bodyPr/>
          <a:lstStyle/>
          <a:p>
            <a:fld id="{3B361872-2D61-484A-A169-0DB8905E57DC}" type="datetimeFigureOut">
              <a:rPr lang="en-US" smtClean="0"/>
              <a:t>5/9/2022</a:t>
            </a:fld>
            <a:endParaRPr lang="en-US"/>
          </a:p>
        </p:txBody>
      </p:sp>
      <p:sp>
        <p:nvSpPr>
          <p:cNvPr id="3" name="Footer Placeholder 2">
            <a:extLst>
              <a:ext uri="{FF2B5EF4-FFF2-40B4-BE49-F238E27FC236}">
                <a16:creationId xmlns:a16="http://schemas.microsoft.com/office/drawing/2014/main" xmlns="" id="{7CE04C99-5780-47C6-B416-342EEF4EA1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D6423698-3B13-40F2-9BEF-A9CE259E3022}"/>
              </a:ext>
            </a:extLst>
          </p:cNvPr>
          <p:cNvSpPr>
            <a:spLocks noGrp="1"/>
          </p:cNvSpPr>
          <p:nvPr>
            <p:ph type="sldNum" sz="quarter" idx="12"/>
          </p:nvPr>
        </p:nvSpPr>
        <p:spPr>
          <a:xfrm>
            <a:off x="8610600" y="6356350"/>
            <a:ext cx="2743200" cy="365125"/>
          </a:xfrm>
          <a:prstGeom prst="rect">
            <a:avLst/>
          </a:prstGeom>
        </p:spPr>
        <p:txBody>
          <a:bodyPr/>
          <a:lstStyle/>
          <a:p>
            <a:fld id="{CAF73B5E-5344-4726-82DA-F883FEB13403}" type="slidenum">
              <a:rPr lang="en-US" smtClean="0"/>
              <a:t>‹#›</a:t>
            </a:fld>
            <a:endParaRPr lang="en-US"/>
          </a:p>
        </p:txBody>
      </p:sp>
    </p:spTree>
    <p:extLst>
      <p:ext uri="{BB962C8B-B14F-4D97-AF65-F5344CB8AC3E}">
        <p14:creationId xmlns:p14="http://schemas.microsoft.com/office/powerpoint/2010/main" val="568858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a16="http://schemas.microsoft.com/office/drawing/2014/main" xmlns="" id="{8A1470A9-2F4C-154D-AEC5-F8DDB04F1E8A}"/>
              </a:ext>
            </a:extLst>
          </p:cNvPr>
          <p:cNvPicPr>
            <a:picLocks noChangeAspect="1"/>
          </p:cNvPicPr>
          <p:nvPr userDrawn="1"/>
        </p:nvPicPr>
        <p:blipFill rotWithShape="1">
          <a:blip r:embed="rId2"/>
          <a:srcRect b="84587"/>
          <a:stretch/>
        </p:blipFill>
        <p:spPr>
          <a:xfrm>
            <a:off x="0" y="6128951"/>
            <a:ext cx="12192000" cy="729049"/>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xmlns="" id="{EF6B7C90-A0B9-2145-92CD-B1466AAB4264}"/>
              </a:ext>
            </a:extLst>
          </p:cNvPr>
          <p:cNvPicPr>
            <a:picLocks noChangeAspect="1"/>
          </p:cNvPicPr>
          <p:nvPr userDrawn="1"/>
        </p:nvPicPr>
        <p:blipFill>
          <a:blip r:embed="rId3"/>
          <a:stretch>
            <a:fillRect/>
          </a:stretch>
        </p:blipFill>
        <p:spPr>
          <a:xfrm>
            <a:off x="8588328" y="6128951"/>
            <a:ext cx="3603672" cy="670001"/>
          </a:xfrm>
          <a:prstGeom prst="rect">
            <a:avLst/>
          </a:prstGeom>
        </p:spPr>
      </p:pic>
      <p:sp>
        <p:nvSpPr>
          <p:cNvPr id="2" name="Rectangle 1">
            <a:extLst>
              <a:ext uri="{FF2B5EF4-FFF2-40B4-BE49-F238E27FC236}">
                <a16:creationId xmlns:a16="http://schemas.microsoft.com/office/drawing/2014/main" xmlns="" id="{1B603907-CF64-6F43-9AA1-96106CCB2C8E}"/>
              </a:ext>
            </a:extLst>
          </p:cNvPr>
          <p:cNvSpPr/>
          <p:nvPr userDrawn="1"/>
        </p:nvSpPr>
        <p:spPr>
          <a:xfrm>
            <a:off x="337930" y="0"/>
            <a:ext cx="1928191" cy="5317435"/>
          </a:xfrm>
          <a:prstGeom prst="rect">
            <a:avLst/>
          </a:prstGeom>
          <a:solidFill>
            <a:srgbClr val="94B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7C7B41C3-EF29-8344-BC43-BC59678DF429}"/>
              </a:ext>
            </a:extLst>
          </p:cNvPr>
          <p:cNvSpPr txBox="1"/>
          <p:nvPr userDrawn="1"/>
        </p:nvSpPr>
        <p:spPr>
          <a:xfrm>
            <a:off x="337930" y="844826"/>
            <a:ext cx="1928191" cy="4154984"/>
          </a:xfrm>
          <a:prstGeom prst="rect">
            <a:avLst/>
          </a:prstGeom>
          <a:noFill/>
        </p:spPr>
        <p:txBody>
          <a:bodyPr wrap="square" rtlCol="0">
            <a:spAutoFit/>
          </a:bodyPr>
          <a:lstStyle/>
          <a:p>
            <a:pPr algn="ctr"/>
            <a:r>
              <a:rPr lang="en-US" sz="1200" dirty="0">
                <a:solidFill>
                  <a:schemeClr val="bg1"/>
                </a:solidFill>
                <a:latin typeface="Arial" panose="020B0604020202020204" pitchFamily="34" charset="0"/>
                <a:cs typeface="Arial" panose="020B0604020202020204" pitchFamily="34" charset="0"/>
              </a:rPr>
              <a:t>Partner Solution Session</a:t>
            </a:r>
          </a:p>
          <a:p>
            <a:pPr algn="ctr"/>
            <a:endParaRPr lang="en-US" b="1" i="0" dirty="0">
              <a:solidFill>
                <a:schemeClr val="bg1"/>
              </a:solidFill>
              <a:latin typeface="Arial Black" panose="020B0604020202020204" pitchFamily="34" charset="0"/>
              <a:cs typeface="Arial Black" panose="020B0604020202020204" pitchFamily="34" charset="0"/>
            </a:endParaRPr>
          </a:p>
          <a:p>
            <a:pPr algn="ctr"/>
            <a:r>
              <a:rPr lang="en-US" b="1" i="0" dirty="0">
                <a:solidFill>
                  <a:schemeClr val="bg1"/>
                </a:solidFill>
                <a:latin typeface="Arial Black" panose="020B0604020202020204" pitchFamily="34" charset="0"/>
                <a:cs typeface="Arial Black" panose="020B0604020202020204" pitchFamily="34" charset="0"/>
              </a:rPr>
              <a:t>Three Steps to Success with BI &amp; Analytics</a:t>
            </a:r>
          </a:p>
          <a:p>
            <a:pPr algn="ctr"/>
            <a:endParaRPr lang="en-US" b="1" i="0" dirty="0">
              <a:solidFill>
                <a:schemeClr val="bg1"/>
              </a:solidFill>
              <a:latin typeface="Arial Black" panose="020B0604020202020204" pitchFamily="34" charset="0"/>
              <a:cs typeface="Arial Black"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Sun 1/23, 4pm</a:t>
            </a:r>
          </a:p>
          <a:p>
            <a:pPr algn="ctr"/>
            <a:endParaRPr lang="en-US" dirty="0">
              <a:solidFill>
                <a:schemeClr val="bg1"/>
              </a:solidFill>
              <a:latin typeface="Arial" panose="020B0604020202020204" pitchFamily="34" charset="0"/>
              <a:cs typeface="Arial" panose="020B0604020202020204" pitchFamily="34" charset="0"/>
            </a:endParaRPr>
          </a:p>
          <a:p>
            <a:pPr algn="ctr"/>
            <a:endParaRPr lang="en-US" dirty="0">
              <a:solidFill>
                <a:schemeClr val="bg1"/>
              </a:solidFill>
              <a:latin typeface="Arial" panose="020B0604020202020204" pitchFamily="34" charset="0"/>
              <a:cs typeface="Arial" panose="020B0604020202020204" pitchFamily="34" charset="0"/>
            </a:endParaRPr>
          </a:p>
          <a:p>
            <a:pPr algn="ctr"/>
            <a:r>
              <a:rPr lang="en-US" sz="1400" b="1" i="0" dirty="0">
                <a:solidFill>
                  <a:schemeClr val="bg1"/>
                </a:solidFill>
                <a:latin typeface="Arial Black" panose="020B0604020202020204" pitchFamily="34" charset="0"/>
                <a:cs typeface="Arial Black" panose="020B0604020202020204" pitchFamily="34" charset="0"/>
              </a:rPr>
              <a:t>Booth Presentations</a:t>
            </a:r>
          </a:p>
          <a:p>
            <a:pPr algn="ctr"/>
            <a:endParaRPr lang="en-US" dirty="0">
              <a:solidFill>
                <a:schemeClr val="bg1"/>
              </a:solidFill>
              <a:latin typeface="Arial" panose="020B0604020202020204" pitchFamily="34" charset="0"/>
              <a:cs typeface="Arial" panose="020B0604020202020204" pitchFamily="34" charset="0"/>
            </a:endParaRPr>
          </a:p>
          <a:p>
            <a:pPr algn="ctr"/>
            <a:r>
              <a:rPr lang="en-US" sz="1600" dirty="0">
                <a:solidFill>
                  <a:schemeClr val="bg1"/>
                </a:solidFill>
                <a:latin typeface="Arial" panose="020B0604020202020204" pitchFamily="34" charset="0"/>
                <a:cs typeface="Arial" panose="020B0604020202020204" pitchFamily="34" charset="0"/>
              </a:rPr>
              <a:t>– Every day –</a:t>
            </a:r>
          </a:p>
          <a:p>
            <a:pPr algn="ctr"/>
            <a:r>
              <a:rPr lang="en-US" sz="1400" dirty="0">
                <a:solidFill>
                  <a:schemeClr val="bg1"/>
                </a:solidFill>
                <a:latin typeface="Arial" panose="020B0604020202020204" pitchFamily="34" charset="0"/>
                <a:cs typeface="Arial" panose="020B0604020202020204" pitchFamily="34" charset="0"/>
              </a:rPr>
              <a:t>10am, 11am, </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2pm, 4pm</a:t>
            </a:r>
          </a:p>
        </p:txBody>
      </p:sp>
      <p:cxnSp>
        <p:nvCxnSpPr>
          <p:cNvPr id="9" name="Straight Connector 8">
            <a:extLst>
              <a:ext uri="{FF2B5EF4-FFF2-40B4-BE49-F238E27FC236}">
                <a16:creationId xmlns:a16="http://schemas.microsoft.com/office/drawing/2014/main" xmlns="" id="{ACD66FAD-12B3-654B-B10C-FFE9127D2821}"/>
              </a:ext>
            </a:extLst>
          </p:cNvPr>
          <p:cNvCxnSpPr>
            <a:cxnSpLocks/>
          </p:cNvCxnSpPr>
          <p:nvPr userDrawn="1"/>
        </p:nvCxnSpPr>
        <p:spPr>
          <a:xfrm>
            <a:off x="685801" y="3250098"/>
            <a:ext cx="1272208" cy="0"/>
          </a:xfrm>
          <a:prstGeom prst="line">
            <a:avLst/>
          </a:prstGeom>
          <a:ln>
            <a:solidFill>
              <a:schemeClr val="bg1"/>
            </a:solidFill>
          </a:ln>
        </p:spPr>
        <p:style>
          <a:lnRef idx="3">
            <a:schemeClr val="accent4"/>
          </a:lnRef>
          <a:fillRef idx="0">
            <a:schemeClr val="accent4"/>
          </a:fillRef>
          <a:effectRef idx="2">
            <a:schemeClr val="accent4"/>
          </a:effectRef>
          <a:fontRef idx="minor">
            <a:schemeClr val="tx1"/>
          </a:fontRef>
        </p:style>
      </p:cxnSp>
      <p:pic>
        <p:nvPicPr>
          <p:cNvPr id="7" name="Picture 6" descr="Logo&#10;&#10;Description automatically generated">
            <a:extLst>
              <a:ext uri="{FF2B5EF4-FFF2-40B4-BE49-F238E27FC236}">
                <a16:creationId xmlns:a16="http://schemas.microsoft.com/office/drawing/2014/main" xmlns="" id="{8581CBD6-36A3-4ADE-8CBA-8ED292DCC130}"/>
              </a:ext>
            </a:extLst>
          </p:cNvPr>
          <p:cNvPicPr>
            <a:picLocks noChangeAspect="1"/>
          </p:cNvPicPr>
          <p:nvPr userDrawn="1"/>
        </p:nvPicPr>
        <p:blipFill>
          <a:blip r:embed="rId4"/>
          <a:stretch>
            <a:fillRect/>
          </a:stretch>
        </p:blipFill>
        <p:spPr>
          <a:xfrm>
            <a:off x="341097" y="6295258"/>
            <a:ext cx="1863717" cy="408737"/>
          </a:xfrm>
          <a:prstGeom prst="rect">
            <a:avLst/>
          </a:prstGeom>
        </p:spPr>
      </p:pic>
    </p:spTree>
    <p:extLst>
      <p:ext uri="{BB962C8B-B14F-4D97-AF65-F5344CB8AC3E}">
        <p14:creationId xmlns:p14="http://schemas.microsoft.com/office/powerpoint/2010/main" val="3358704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897FC1-CE16-4167-8154-4D9D11FE71C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20FDD3C-CFD8-4179-BFB5-583749688CA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FC06A98-138B-4914-BECD-CD47F411755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1385D52-CCAA-40DD-8963-2079E23A8E79}"/>
              </a:ext>
            </a:extLst>
          </p:cNvPr>
          <p:cNvSpPr>
            <a:spLocks noGrp="1"/>
          </p:cNvSpPr>
          <p:nvPr>
            <p:ph type="dt" sz="half" idx="10"/>
          </p:nvPr>
        </p:nvSpPr>
        <p:spPr>
          <a:xfrm>
            <a:off x="838200" y="6356350"/>
            <a:ext cx="2743200" cy="365125"/>
          </a:xfrm>
          <a:prstGeom prst="rect">
            <a:avLst/>
          </a:prstGeom>
        </p:spPr>
        <p:txBody>
          <a:bodyPr/>
          <a:lstStyle/>
          <a:p>
            <a:fld id="{3B361872-2D61-484A-A169-0DB8905E57DC}" type="datetimeFigureOut">
              <a:rPr lang="en-US" smtClean="0"/>
              <a:t>5/9/2022</a:t>
            </a:fld>
            <a:endParaRPr lang="en-US"/>
          </a:p>
        </p:txBody>
      </p:sp>
      <p:sp>
        <p:nvSpPr>
          <p:cNvPr id="6" name="Footer Placeholder 5">
            <a:extLst>
              <a:ext uri="{FF2B5EF4-FFF2-40B4-BE49-F238E27FC236}">
                <a16:creationId xmlns:a16="http://schemas.microsoft.com/office/drawing/2014/main" xmlns="" id="{6CCE5F20-6818-4AD3-A643-8B230014EF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08E6EDA9-F06A-4C71-A5AC-17DA114B3EB1}"/>
              </a:ext>
            </a:extLst>
          </p:cNvPr>
          <p:cNvSpPr>
            <a:spLocks noGrp="1"/>
          </p:cNvSpPr>
          <p:nvPr>
            <p:ph type="sldNum" sz="quarter" idx="12"/>
          </p:nvPr>
        </p:nvSpPr>
        <p:spPr>
          <a:xfrm>
            <a:off x="8610600" y="6356350"/>
            <a:ext cx="2743200" cy="365125"/>
          </a:xfrm>
          <a:prstGeom prst="rect">
            <a:avLst/>
          </a:prstGeom>
        </p:spPr>
        <p:txBody>
          <a:bodyPr/>
          <a:lstStyle/>
          <a:p>
            <a:fld id="{CAF73B5E-5344-4726-82DA-F883FEB13403}" type="slidenum">
              <a:rPr lang="en-US" smtClean="0"/>
              <a:t>‹#›</a:t>
            </a:fld>
            <a:endParaRPr lang="en-US"/>
          </a:p>
        </p:txBody>
      </p:sp>
    </p:spTree>
    <p:extLst>
      <p:ext uri="{BB962C8B-B14F-4D97-AF65-F5344CB8AC3E}">
        <p14:creationId xmlns:p14="http://schemas.microsoft.com/office/powerpoint/2010/main" val="3611728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BA1371-6512-4484-A629-B7A5319336E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1BFFCA4-3C8C-49C0-ABCB-55D99740685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2B6ECC4-889D-4164-88D7-6733E92049A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4970F3B-49A7-4644-A31B-D5C171552679}"/>
              </a:ext>
            </a:extLst>
          </p:cNvPr>
          <p:cNvSpPr>
            <a:spLocks noGrp="1"/>
          </p:cNvSpPr>
          <p:nvPr>
            <p:ph type="dt" sz="half" idx="10"/>
          </p:nvPr>
        </p:nvSpPr>
        <p:spPr>
          <a:xfrm>
            <a:off x="838200" y="6356350"/>
            <a:ext cx="2743200" cy="365125"/>
          </a:xfrm>
          <a:prstGeom prst="rect">
            <a:avLst/>
          </a:prstGeom>
        </p:spPr>
        <p:txBody>
          <a:bodyPr/>
          <a:lstStyle/>
          <a:p>
            <a:fld id="{3B361872-2D61-484A-A169-0DB8905E57DC}" type="datetimeFigureOut">
              <a:rPr lang="en-US" smtClean="0"/>
              <a:t>5/9/2022</a:t>
            </a:fld>
            <a:endParaRPr lang="en-US"/>
          </a:p>
        </p:txBody>
      </p:sp>
      <p:sp>
        <p:nvSpPr>
          <p:cNvPr id="6" name="Footer Placeholder 5">
            <a:extLst>
              <a:ext uri="{FF2B5EF4-FFF2-40B4-BE49-F238E27FC236}">
                <a16:creationId xmlns:a16="http://schemas.microsoft.com/office/drawing/2014/main" xmlns="" id="{099FDA87-F389-47F9-B6DC-689C5963DB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3C2D94EB-605E-43C4-8E3F-8E55E37988AE}"/>
              </a:ext>
            </a:extLst>
          </p:cNvPr>
          <p:cNvSpPr>
            <a:spLocks noGrp="1"/>
          </p:cNvSpPr>
          <p:nvPr>
            <p:ph type="sldNum" sz="quarter" idx="12"/>
          </p:nvPr>
        </p:nvSpPr>
        <p:spPr>
          <a:xfrm>
            <a:off x="8610600" y="6356350"/>
            <a:ext cx="2743200" cy="365125"/>
          </a:xfrm>
          <a:prstGeom prst="rect">
            <a:avLst/>
          </a:prstGeom>
        </p:spPr>
        <p:txBody>
          <a:bodyPr/>
          <a:lstStyle/>
          <a:p>
            <a:fld id="{CAF73B5E-5344-4726-82DA-F883FEB13403}" type="slidenum">
              <a:rPr lang="en-US" smtClean="0"/>
              <a:t>‹#›</a:t>
            </a:fld>
            <a:endParaRPr lang="en-US"/>
          </a:p>
        </p:txBody>
      </p:sp>
    </p:spTree>
    <p:extLst>
      <p:ext uri="{BB962C8B-B14F-4D97-AF65-F5344CB8AC3E}">
        <p14:creationId xmlns:p14="http://schemas.microsoft.com/office/powerpoint/2010/main" val="1877514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AEED87-565D-4304-BDB6-CA285B4A1E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0C36FB5-0588-4854-895A-5287972023C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2A83165-CB47-49AA-B926-DB2FDC95CF11}"/>
              </a:ext>
            </a:extLst>
          </p:cNvPr>
          <p:cNvSpPr>
            <a:spLocks noGrp="1"/>
          </p:cNvSpPr>
          <p:nvPr>
            <p:ph type="dt" sz="half" idx="10"/>
          </p:nvPr>
        </p:nvSpPr>
        <p:spPr>
          <a:xfrm>
            <a:off x="838200" y="6356350"/>
            <a:ext cx="2743200" cy="365125"/>
          </a:xfrm>
          <a:prstGeom prst="rect">
            <a:avLst/>
          </a:prstGeom>
        </p:spPr>
        <p:txBody>
          <a:bodyPr/>
          <a:lstStyle/>
          <a:p>
            <a:fld id="{3B361872-2D61-484A-A169-0DB8905E57DC}" type="datetimeFigureOut">
              <a:rPr lang="en-US" smtClean="0"/>
              <a:t>5/9/2022</a:t>
            </a:fld>
            <a:endParaRPr lang="en-US"/>
          </a:p>
        </p:txBody>
      </p:sp>
      <p:sp>
        <p:nvSpPr>
          <p:cNvPr id="5" name="Footer Placeholder 4">
            <a:extLst>
              <a:ext uri="{FF2B5EF4-FFF2-40B4-BE49-F238E27FC236}">
                <a16:creationId xmlns:a16="http://schemas.microsoft.com/office/drawing/2014/main" xmlns="" id="{EAAB0EB3-7867-4E05-8AFE-A19320395E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51E21D28-CA70-4F1B-A5C2-A475416B3E5E}"/>
              </a:ext>
            </a:extLst>
          </p:cNvPr>
          <p:cNvSpPr>
            <a:spLocks noGrp="1"/>
          </p:cNvSpPr>
          <p:nvPr>
            <p:ph type="sldNum" sz="quarter" idx="12"/>
          </p:nvPr>
        </p:nvSpPr>
        <p:spPr>
          <a:xfrm>
            <a:off x="8610600" y="6356350"/>
            <a:ext cx="2743200" cy="365125"/>
          </a:xfrm>
          <a:prstGeom prst="rect">
            <a:avLst/>
          </a:prstGeom>
        </p:spPr>
        <p:txBody>
          <a:bodyPr/>
          <a:lstStyle/>
          <a:p>
            <a:fld id="{CAF73B5E-5344-4726-82DA-F883FEB13403}" type="slidenum">
              <a:rPr lang="en-US" smtClean="0"/>
              <a:t>‹#›</a:t>
            </a:fld>
            <a:endParaRPr lang="en-US"/>
          </a:p>
        </p:txBody>
      </p:sp>
    </p:spTree>
    <p:extLst>
      <p:ext uri="{BB962C8B-B14F-4D97-AF65-F5344CB8AC3E}">
        <p14:creationId xmlns:p14="http://schemas.microsoft.com/office/powerpoint/2010/main" val="347681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F11DECB-378C-4785-9136-BD90820E090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70A50A5-4B25-45E7-9956-6A097E2427F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8C8FAF4-9486-47C0-AB15-74EB8440C71F}"/>
              </a:ext>
            </a:extLst>
          </p:cNvPr>
          <p:cNvSpPr>
            <a:spLocks noGrp="1"/>
          </p:cNvSpPr>
          <p:nvPr>
            <p:ph type="dt" sz="half" idx="10"/>
          </p:nvPr>
        </p:nvSpPr>
        <p:spPr>
          <a:xfrm>
            <a:off x="838200" y="6356350"/>
            <a:ext cx="2743200" cy="365125"/>
          </a:xfrm>
          <a:prstGeom prst="rect">
            <a:avLst/>
          </a:prstGeom>
        </p:spPr>
        <p:txBody>
          <a:bodyPr/>
          <a:lstStyle/>
          <a:p>
            <a:fld id="{3B361872-2D61-484A-A169-0DB8905E57DC}" type="datetimeFigureOut">
              <a:rPr lang="en-US" smtClean="0"/>
              <a:t>5/9/2022</a:t>
            </a:fld>
            <a:endParaRPr lang="en-US"/>
          </a:p>
        </p:txBody>
      </p:sp>
      <p:sp>
        <p:nvSpPr>
          <p:cNvPr id="5" name="Footer Placeholder 4">
            <a:extLst>
              <a:ext uri="{FF2B5EF4-FFF2-40B4-BE49-F238E27FC236}">
                <a16:creationId xmlns:a16="http://schemas.microsoft.com/office/drawing/2014/main" xmlns="" id="{67FA85B8-1E99-45AD-8C4E-806FFCFB10C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41EE2007-4F2F-4DD9-8FA2-058C31A14118}"/>
              </a:ext>
            </a:extLst>
          </p:cNvPr>
          <p:cNvSpPr>
            <a:spLocks noGrp="1"/>
          </p:cNvSpPr>
          <p:nvPr>
            <p:ph type="sldNum" sz="quarter" idx="12"/>
          </p:nvPr>
        </p:nvSpPr>
        <p:spPr>
          <a:xfrm>
            <a:off x="8610600" y="6356350"/>
            <a:ext cx="2743200" cy="365125"/>
          </a:xfrm>
          <a:prstGeom prst="rect">
            <a:avLst/>
          </a:prstGeom>
        </p:spPr>
        <p:txBody>
          <a:bodyPr/>
          <a:lstStyle/>
          <a:p>
            <a:fld id="{CAF73B5E-5344-4726-82DA-F883FEB13403}" type="slidenum">
              <a:rPr lang="en-US" smtClean="0"/>
              <a:t>‹#›</a:t>
            </a:fld>
            <a:endParaRPr lang="en-US"/>
          </a:p>
        </p:txBody>
      </p:sp>
    </p:spTree>
    <p:extLst>
      <p:ext uri="{BB962C8B-B14F-4D97-AF65-F5344CB8AC3E}">
        <p14:creationId xmlns:p14="http://schemas.microsoft.com/office/powerpoint/2010/main" val="3816744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0B43192A-7A8C-4592-97BD-DD831563F5FE}"/>
              </a:ext>
            </a:extLst>
          </p:cNvPr>
          <p:cNvSpPr/>
          <p:nvPr userDrawn="1"/>
        </p:nvSpPr>
        <p:spPr bwMode="auto">
          <a:xfrm>
            <a:off x="0" y="-12708"/>
            <a:ext cx="12195176" cy="133411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933"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13743230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08D027-3DF0-40D4-808F-CC736CDF4AC1}"/>
              </a:ext>
            </a:extLst>
          </p:cNvPr>
          <p:cNvSpPr>
            <a:spLocks noGrp="1"/>
          </p:cNvSpPr>
          <p:nvPr>
            <p:ph type="title"/>
          </p:nvPr>
        </p:nvSpPr>
        <p:spPr>
          <a:xfrm>
            <a:off x="838419" y="365126"/>
            <a:ext cx="10515163"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36B2741-D484-4A3C-8E51-DC9484431B44}"/>
              </a:ext>
            </a:extLst>
          </p:cNvPr>
          <p:cNvSpPr>
            <a:spLocks noGrp="1"/>
          </p:cNvSpPr>
          <p:nvPr>
            <p:ph idx="1"/>
          </p:nvPr>
        </p:nvSpPr>
        <p:spPr>
          <a:xfrm>
            <a:off x="838419" y="1825625"/>
            <a:ext cx="10515163"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B440EC-F04E-42E7-A0F6-302D2AB997FC}"/>
              </a:ext>
            </a:extLst>
          </p:cNvPr>
          <p:cNvSpPr>
            <a:spLocks noGrp="1"/>
          </p:cNvSpPr>
          <p:nvPr>
            <p:ph type="dt" sz="half" idx="10"/>
          </p:nvPr>
        </p:nvSpPr>
        <p:spPr>
          <a:xfrm>
            <a:off x="838419" y="6356351"/>
            <a:ext cx="2742327" cy="365125"/>
          </a:xfrm>
          <a:prstGeom prst="rect">
            <a:avLst/>
          </a:prstGeom>
        </p:spPr>
        <p:txBody>
          <a:bodyPr/>
          <a:lstStyle/>
          <a:p>
            <a:fld id="{46C750D5-7516-4264-8082-B08393ED2FC2}" type="datetimeFigureOut">
              <a:rPr lang="en-US" smtClean="0"/>
              <a:t>5/9/2022</a:t>
            </a:fld>
            <a:endParaRPr lang="en-US"/>
          </a:p>
        </p:txBody>
      </p:sp>
      <p:sp>
        <p:nvSpPr>
          <p:cNvPr id="5" name="Footer Placeholder 4">
            <a:extLst>
              <a:ext uri="{FF2B5EF4-FFF2-40B4-BE49-F238E27FC236}">
                <a16:creationId xmlns:a16="http://schemas.microsoft.com/office/drawing/2014/main" xmlns="" id="{6A034C3D-5DB0-449C-8016-1B831CEAEF98}"/>
              </a:ext>
            </a:extLst>
          </p:cNvPr>
          <p:cNvSpPr>
            <a:spLocks noGrp="1"/>
          </p:cNvSpPr>
          <p:nvPr>
            <p:ph type="ftr" sz="quarter" idx="11"/>
          </p:nvPr>
        </p:nvSpPr>
        <p:spPr>
          <a:xfrm>
            <a:off x="4038065" y="6356351"/>
            <a:ext cx="4115872"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7A3C16DD-3DFD-446C-9437-90B101DAA3BC}"/>
              </a:ext>
            </a:extLst>
          </p:cNvPr>
          <p:cNvSpPr>
            <a:spLocks noGrp="1"/>
          </p:cNvSpPr>
          <p:nvPr>
            <p:ph type="sldNum" sz="quarter" idx="12"/>
          </p:nvPr>
        </p:nvSpPr>
        <p:spPr>
          <a:xfrm>
            <a:off x="8611256" y="6356351"/>
            <a:ext cx="2742326" cy="365125"/>
          </a:xfrm>
          <a:prstGeom prst="rect">
            <a:avLst/>
          </a:prstGeom>
        </p:spPr>
        <p:txBody>
          <a:bodyPr/>
          <a:lstStyle/>
          <a:p>
            <a:fld id="{F7D5489E-A900-4EA6-A843-1B1BBFCF7ED4}" type="slidenum">
              <a:rPr lang="en-US" smtClean="0"/>
              <a:t>‹#›</a:t>
            </a:fld>
            <a:endParaRPr lang="en-US"/>
          </a:p>
        </p:txBody>
      </p:sp>
    </p:spTree>
    <p:extLst>
      <p:ext uri="{BB962C8B-B14F-4D97-AF65-F5344CB8AC3E}">
        <p14:creationId xmlns:p14="http://schemas.microsoft.com/office/powerpoint/2010/main" val="2652737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002C52-FA7D-423D-82A7-11F3F67E2274}"/>
              </a:ext>
            </a:extLst>
          </p:cNvPr>
          <p:cNvSpPr>
            <a:spLocks noGrp="1"/>
          </p:cNvSpPr>
          <p:nvPr>
            <p:ph type="title"/>
          </p:nvPr>
        </p:nvSpPr>
        <p:spPr>
          <a:xfrm>
            <a:off x="832067" y="1709739"/>
            <a:ext cx="10515163"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C205C57-8845-470B-A2F3-C843B833FA05}"/>
              </a:ext>
            </a:extLst>
          </p:cNvPr>
          <p:cNvSpPr>
            <a:spLocks noGrp="1"/>
          </p:cNvSpPr>
          <p:nvPr>
            <p:ph type="body" idx="1"/>
          </p:nvPr>
        </p:nvSpPr>
        <p:spPr>
          <a:xfrm>
            <a:off x="832067" y="4589464"/>
            <a:ext cx="10515163"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966E4E2-F02D-4BAE-9790-23F26199495C}"/>
              </a:ext>
            </a:extLst>
          </p:cNvPr>
          <p:cNvSpPr>
            <a:spLocks noGrp="1"/>
          </p:cNvSpPr>
          <p:nvPr>
            <p:ph type="dt" sz="half" idx="10"/>
          </p:nvPr>
        </p:nvSpPr>
        <p:spPr>
          <a:xfrm>
            <a:off x="838419" y="6356351"/>
            <a:ext cx="2742327" cy="365125"/>
          </a:xfrm>
          <a:prstGeom prst="rect">
            <a:avLst/>
          </a:prstGeom>
        </p:spPr>
        <p:txBody>
          <a:bodyPr/>
          <a:lstStyle/>
          <a:p>
            <a:fld id="{46C750D5-7516-4264-8082-B08393ED2FC2}" type="datetimeFigureOut">
              <a:rPr lang="en-US" smtClean="0"/>
              <a:t>5/9/2022</a:t>
            </a:fld>
            <a:endParaRPr lang="en-US"/>
          </a:p>
        </p:txBody>
      </p:sp>
      <p:sp>
        <p:nvSpPr>
          <p:cNvPr id="5" name="Footer Placeholder 4">
            <a:extLst>
              <a:ext uri="{FF2B5EF4-FFF2-40B4-BE49-F238E27FC236}">
                <a16:creationId xmlns:a16="http://schemas.microsoft.com/office/drawing/2014/main" xmlns="" id="{45AB9AA9-B430-4846-A83B-828FB88D46F4}"/>
              </a:ext>
            </a:extLst>
          </p:cNvPr>
          <p:cNvSpPr>
            <a:spLocks noGrp="1"/>
          </p:cNvSpPr>
          <p:nvPr>
            <p:ph type="ftr" sz="quarter" idx="11"/>
          </p:nvPr>
        </p:nvSpPr>
        <p:spPr>
          <a:xfrm>
            <a:off x="4038065" y="6356351"/>
            <a:ext cx="4115872"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06773C27-B0B8-43BE-84F1-05C0E6D1C7AB}"/>
              </a:ext>
            </a:extLst>
          </p:cNvPr>
          <p:cNvSpPr>
            <a:spLocks noGrp="1"/>
          </p:cNvSpPr>
          <p:nvPr>
            <p:ph type="sldNum" sz="quarter" idx="12"/>
          </p:nvPr>
        </p:nvSpPr>
        <p:spPr>
          <a:xfrm>
            <a:off x="8611256" y="6356351"/>
            <a:ext cx="2742326" cy="365125"/>
          </a:xfrm>
          <a:prstGeom prst="rect">
            <a:avLst/>
          </a:prstGeom>
        </p:spPr>
        <p:txBody>
          <a:bodyPr/>
          <a:lstStyle/>
          <a:p>
            <a:fld id="{F7D5489E-A900-4EA6-A843-1B1BBFCF7ED4}" type="slidenum">
              <a:rPr lang="en-US" smtClean="0"/>
              <a:t>‹#›</a:t>
            </a:fld>
            <a:endParaRPr lang="en-US"/>
          </a:p>
        </p:txBody>
      </p:sp>
    </p:spTree>
    <p:extLst>
      <p:ext uri="{BB962C8B-B14F-4D97-AF65-F5344CB8AC3E}">
        <p14:creationId xmlns:p14="http://schemas.microsoft.com/office/powerpoint/2010/main" val="4322018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C3FD7D-BCCF-400F-873A-AC9E185DAE10}"/>
              </a:ext>
            </a:extLst>
          </p:cNvPr>
          <p:cNvSpPr>
            <a:spLocks noGrp="1"/>
          </p:cNvSpPr>
          <p:nvPr>
            <p:ph type="title"/>
          </p:nvPr>
        </p:nvSpPr>
        <p:spPr>
          <a:xfrm>
            <a:off x="838419" y="365126"/>
            <a:ext cx="10515163"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C8E707A-D312-47C4-9DCE-1A26235E4BD3}"/>
              </a:ext>
            </a:extLst>
          </p:cNvPr>
          <p:cNvSpPr>
            <a:spLocks noGrp="1"/>
          </p:cNvSpPr>
          <p:nvPr>
            <p:ph sz="half" idx="1"/>
          </p:nvPr>
        </p:nvSpPr>
        <p:spPr>
          <a:xfrm>
            <a:off x="838419" y="1825625"/>
            <a:ext cx="5181362"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FE94D33-2F1D-4E0D-8000-3517BF331312}"/>
              </a:ext>
            </a:extLst>
          </p:cNvPr>
          <p:cNvSpPr>
            <a:spLocks noGrp="1"/>
          </p:cNvSpPr>
          <p:nvPr>
            <p:ph sz="half" idx="2"/>
          </p:nvPr>
        </p:nvSpPr>
        <p:spPr>
          <a:xfrm>
            <a:off x="6172221" y="1825625"/>
            <a:ext cx="5181361"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FA3B39E-ED88-4648-BB10-631C7AE29FF6}"/>
              </a:ext>
            </a:extLst>
          </p:cNvPr>
          <p:cNvSpPr>
            <a:spLocks noGrp="1"/>
          </p:cNvSpPr>
          <p:nvPr>
            <p:ph type="dt" sz="half" idx="10"/>
          </p:nvPr>
        </p:nvSpPr>
        <p:spPr>
          <a:xfrm>
            <a:off x="838419" y="6356351"/>
            <a:ext cx="2742327" cy="365125"/>
          </a:xfrm>
          <a:prstGeom prst="rect">
            <a:avLst/>
          </a:prstGeom>
        </p:spPr>
        <p:txBody>
          <a:bodyPr/>
          <a:lstStyle/>
          <a:p>
            <a:fld id="{46C750D5-7516-4264-8082-B08393ED2FC2}" type="datetimeFigureOut">
              <a:rPr lang="en-US" smtClean="0"/>
              <a:t>5/9/2022</a:t>
            </a:fld>
            <a:endParaRPr lang="en-US"/>
          </a:p>
        </p:txBody>
      </p:sp>
      <p:sp>
        <p:nvSpPr>
          <p:cNvPr id="6" name="Footer Placeholder 5">
            <a:extLst>
              <a:ext uri="{FF2B5EF4-FFF2-40B4-BE49-F238E27FC236}">
                <a16:creationId xmlns:a16="http://schemas.microsoft.com/office/drawing/2014/main" xmlns="" id="{B2164C38-8893-4F64-87DB-F18F8AF0A44E}"/>
              </a:ext>
            </a:extLst>
          </p:cNvPr>
          <p:cNvSpPr>
            <a:spLocks noGrp="1"/>
          </p:cNvSpPr>
          <p:nvPr>
            <p:ph type="ftr" sz="quarter" idx="11"/>
          </p:nvPr>
        </p:nvSpPr>
        <p:spPr>
          <a:xfrm>
            <a:off x="4038065" y="6356351"/>
            <a:ext cx="4115872"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08432D8D-7F75-44A2-B78E-2663B9AC63D6}"/>
              </a:ext>
            </a:extLst>
          </p:cNvPr>
          <p:cNvSpPr>
            <a:spLocks noGrp="1"/>
          </p:cNvSpPr>
          <p:nvPr>
            <p:ph type="sldNum" sz="quarter" idx="12"/>
          </p:nvPr>
        </p:nvSpPr>
        <p:spPr>
          <a:xfrm>
            <a:off x="8611256" y="6356351"/>
            <a:ext cx="2742326" cy="365125"/>
          </a:xfrm>
          <a:prstGeom prst="rect">
            <a:avLst/>
          </a:prstGeom>
        </p:spPr>
        <p:txBody>
          <a:bodyPr/>
          <a:lstStyle/>
          <a:p>
            <a:fld id="{F7D5489E-A900-4EA6-A843-1B1BBFCF7ED4}" type="slidenum">
              <a:rPr lang="en-US" smtClean="0"/>
              <a:t>‹#›</a:t>
            </a:fld>
            <a:endParaRPr lang="en-US"/>
          </a:p>
        </p:txBody>
      </p:sp>
    </p:spTree>
    <p:extLst>
      <p:ext uri="{BB962C8B-B14F-4D97-AF65-F5344CB8AC3E}">
        <p14:creationId xmlns:p14="http://schemas.microsoft.com/office/powerpoint/2010/main" val="6908134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78FF43-A5CC-42B5-A1AF-A15C7B5BC87A}"/>
              </a:ext>
            </a:extLst>
          </p:cNvPr>
          <p:cNvSpPr>
            <a:spLocks noGrp="1"/>
          </p:cNvSpPr>
          <p:nvPr>
            <p:ph type="title"/>
          </p:nvPr>
        </p:nvSpPr>
        <p:spPr>
          <a:xfrm>
            <a:off x="840007" y="365126"/>
            <a:ext cx="10515163"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D1293E4-8CB4-4E00-AD8B-7A21EF7AA439}"/>
              </a:ext>
            </a:extLst>
          </p:cNvPr>
          <p:cNvSpPr>
            <a:spLocks noGrp="1"/>
          </p:cNvSpPr>
          <p:nvPr>
            <p:ph type="body" idx="1"/>
          </p:nvPr>
        </p:nvSpPr>
        <p:spPr>
          <a:xfrm>
            <a:off x="840007" y="1681163"/>
            <a:ext cx="5157543"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939971B-18CF-4B52-B808-01984E211E4D}"/>
              </a:ext>
            </a:extLst>
          </p:cNvPr>
          <p:cNvSpPr>
            <a:spLocks noGrp="1"/>
          </p:cNvSpPr>
          <p:nvPr>
            <p:ph sz="half" idx="2"/>
          </p:nvPr>
        </p:nvSpPr>
        <p:spPr>
          <a:xfrm>
            <a:off x="840007" y="2505075"/>
            <a:ext cx="5157543"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D92F630-F547-4F8D-8323-9170BC6DE60B}"/>
              </a:ext>
            </a:extLst>
          </p:cNvPr>
          <p:cNvSpPr>
            <a:spLocks noGrp="1"/>
          </p:cNvSpPr>
          <p:nvPr>
            <p:ph type="body" sz="quarter" idx="3"/>
          </p:nvPr>
        </p:nvSpPr>
        <p:spPr>
          <a:xfrm>
            <a:off x="6172220" y="1681163"/>
            <a:ext cx="518295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FFFD5A6-FEBA-4A63-9F4C-1F4B9E8B60CE}"/>
              </a:ext>
            </a:extLst>
          </p:cNvPr>
          <p:cNvSpPr>
            <a:spLocks noGrp="1"/>
          </p:cNvSpPr>
          <p:nvPr>
            <p:ph sz="quarter" idx="4"/>
          </p:nvPr>
        </p:nvSpPr>
        <p:spPr>
          <a:xfrm>
            <a:off x="6172220" y="2505075"/>
            <a:ext cx="518295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58BCB93-4EA7-4627-9574-E162248546E1}"/>
              </a:ext>
            </a:extLst>
          </p:cNvPr>
          <p:cNvSpPr>
            <a:spLocks noGrp="1"/>
          </p:cNvSpPr>
          <p:nvPr>
            <p:ph type="dt" sz="half" idx="10"/>
          </p:nvPr>
        </p:nvSpPr>
        <p:spPr>
          <a:xfrm>
            <a:off x="838419" y="6356351"/>
            <a:ext cx="2742327" cy="365125"/>
          </a:xfrm>
          <a:prstGeom prst="rect">
            <a:avLst/>
          </a:prstGeom>
        </p:spPr>
        <p:txBody>
          <a:bodyPr/>
          <a:lstStyle/>
          <a:p>
            <a:fld id="{46C750D5-7516-4264-8082-B08393ED2FC2}" type="datetimeFigureOut">
              <a:rPr lang="en-US" smtClean="0"/>
              <a:t>5/9/2022</a:t>
            </a:fld>
            <a:endParaRPr lang="en-US"/>
          </a:p>
        </p:txBody>
      </p:sp>
      <p:sp>
        <p:nvSpPr>
          <p:cNvPr id="8" name="Footer Placeholder 7">
            <a:extLst>
              <a:ext uri="{FF2B5EF4-FFF2-40B4-BE49-F238E27FC236}">
                <a16:creationId xmlns:a16="http://schemas.microsoft.com/office/drawing/2014/main" xmlns="" id="{D7970D48-43DA-4361-B68A-EE333540F9D3}"/>
              </a:ext>
            </a:extLst>
          </p:cNvPr>
          <p:cNvSpPr>
            <a:spLocks noGrp="1"/>
          </p:cNvSpPr>
          <p:nvPr>
            <p:ph type="ftr" sz="quarter" idx="11"/>
          </p:nvPr>
        </p:nvSpPr>
        <p:spPr>
          <a:xfrm>
            <a:off x="4038065" y="6356351"/>
            <a:ext cx="4115872"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F232195F-7650-4BC1-8356-48D2CB9EF541}"/>
              </a:ext>
            </a:extLst>
          </p:cNvPr>
          <p:cNvSpPr>
            <a:spLocks noGrp="1"/>
          </p:cNvSpPr>
          <p:nvPr>
            <p:ph type="sldNum" sz="quarter" idx="12"/>
          </p:nvPr>
        </p:nvSpPr>
        <p:spPr>
          <a:xfrm>
            <a:off x="8611256" y="6356351"/>
            <a:ext cx="2742326" cy="365125"/>
          </a:xfrm>
          <a:prstGeom prst="rect">
            <a:avLst/>
          </a:prstGeom>
        </p:spPr>
        <p:txBody>
          <a:bodyPr/>
          <a:lstStyle/>
          <a:p>
            <a:fld id="{F7D5489E-A900-4EA6-A843-1B1BBFCF7ED4}" type="slidenum">
              <a:rPr lang="en-US" smtClean="0"/>
              <a:t>‹#›</a:t>
            </a:fld>
            <a:endParaRPr lang="en-US"/>
          </a:p>
        </p:txBody>
      </p:sp>
    </p:spTree>
    <p:extLst>
      <p:ext uri="{BB962C8B-B14F-4D97-AF65-F5344CB8AC3E}">
        <p14:creationId xmlns:p14="http://schemas.microsoft.com/office/powerpoint/2010/main" val="22860137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643FCA-333A-4B94-9B31-6C1FEF562EF4}"/>
              </a:ext>
            </a:extLst>
          </p:cNvPr>
          <p:cNvSpPr>
            <a:spLocks noGrp="1"/>
          </p:cNvSpPr>
          <p:nvPr>
            <p:ph type="title"/>
          </p:nvPr>
        </p:nvSpPr>
        <p:spPr>
          <a:xfrm>
            <a:off x="838419" y="365126"/>
            <a:ext cx="10515163"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6DE618FD-779B-4AF7-9D4B-FE8E443B6B25}"/>
              </a:ext>
            </a:extLst>
          </p:cNvPr>
          <p:cNvSpPr>
            <a:spLocks noGrp="1"/>
          </p:cNvSpPr>
          <p:nvPr>
            <p:ph type="dt" sz="half" idx="10"/>
          </p:nvPr>
        </p:nvSpPr>
        <p:spPr>
          <a:xfrm>
            <a:off x="838419" y="6356351"/>
            <a:ext cx="2742327" cy="365125"/>
          </a:xfrm>
          <a:prstGeom prst="rect">
            <a:avLst/>
          </a:prstGeom>
        </p:spPr>
        <p:txBody>
          <a:bodyPr/>
          <a:lstStyle/>
          <a:p>
            <a:fld id="{46C750D5-7516-4264-8082-B08393ED2FC2}" type="datetimeFigureOut">
              <a:rPr lang="en-US" smtClean="0"/>
              <a:t>5/9/2022</a:t>
            </a:fld>
            <a:endParaRPr lang="en-US"/>
          </a:p>
        </p:txBody>
      </p:sp>
      <p:sp>
        <p:nvSpPr>
          <p:cNvPr id="4" name="Footer Placeholder 3">
            <a:extLst>
              <a:ext uri="{FF2B5EF4-FFF2-40B4-BE49-F238E27FC236}">
                <a16:creationId xmlns:a16="http://schemas.microsoft.com/office/drawing/2014/main" xmlns="" id="{3F1AD608-E860-4718-BB40-FC6EB0B9FD56}"/>
              </a:ext>
            </a:extLst>
          </p:cNvPr>
          <p:cNvSpPr>
            <a:spLocks noGrp="1"/>
          </p:cNvSpPr>
          <p:nvPr>
            <p:ph type="ftr" sz="quarter" idx="11"/>
          </p:nvPr>
        </p:nvSpPr>
        <p:spPr>
          <a:xfrm>
            <a:off x="4038065" y="6356351"/>
            <a:ext cx="4115872"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4E473566-D7E6-4A6B-883E-9C09B4E63E1D}"/>
              </a:ext>
            </a:extLst>
          </p:cNvPr>
          <p:cNvSpPr>
            <a:spLocks noGrp="1"/>
          </p:cNvSpPr>
          <p:nvPr>
            <p:ph type="sldNum" sz="quarter" idx="12"/>
          </p:nvPr>
        </p:nvSpPr>
        <p:spPr>
          <a:xfrm>
            <a:off x="8611256" y="6356351"/>
            <a:ext cx="2742326" cy="365125"/>
          </a:xfrm>
          <a:prstGeom prst="rect">
            <a:avLst/>
          </a:prstGeom>
        </p:spPr>
        <p:txBody>
          <a:bodyPr/>
          <a:lstStyle/>
          <a:p>
            <a:fld id="{F7D5489E-A900-4EA6-A843-1B1BBFCF7ED4}" type="slidenum">
              <a:rPr lang="en-US" smtClean="0"/>
              <a:t>‹#›</a:t>
            </a:fld>
            <a:endParaRPr lang="en-US"/>
          </a:p>
        </p:txBody>
      </p:sp>
    </p:spTree>
    <p:extLst>
      <p:ext uri="{BB962C8B-B14F-4D97-AF65-F5344CB8AC3E}">
        <p14:creationId xmlns:p14="http://schemas.microsoft.com/office/powerpoint/2010/main" val="1689387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466EC1-3ED4-C749-9872-FBD0BC7A0E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8603A85-6893-C646-9A95-2ABA3D9438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9E5CC7A-C1C7-0349-B5C7-3E8CD6F199DE}"/>
              </a:ext>
            </a:extLst>
          </p:cNvPr>
          <p:cNvSpPr>
            <a:spLocks noGrp="1"/>
          </p:cNvSpPr>
          <p:nvPr>
            <p:ph type="dt" sz="half" idx="10"/>
          </p:nvPr>
        </p:nvSpPr>
        <p:spPr/>
        <p:txBody>
          <a:bodyPr/>
          <a:lstStyle/>
          <a:p>
            <a:fld id="{5B5CAEF7-F797-7E4B-BBC4-8BE5B7F3893B}" type="datetimeFigureOut">
              <a:rPr lang="en-US" smtClean="0"/>
              <a:t>5/9/2022</a:t>
            </a:fld>
            <a:endParaRPr lang="en-US"/>
          </a:p>
        </p:txBody>
      </p:sp>
      <p:sp>
        <p:nvSpPr>
          <p:cNvPr id="5" name="Footer Placeholder 4">
            <a:extLst>
              <a:ext uri="{FF2B5EF4-FFF2-40B4-BE49-F238E27FC236}">
                <a16:creationId xmlns:a16="http://schemas.microsoft.com/office/drawing/2014/main" xmlns="" id="{49B5A9C1-B32D-6C43-837E-1410D9F9F6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6F0ABC1-ACF7-C249-B6E3-E732B8838DA6}"/>
              </a:ext>
            </a:extLst>
          </p:cNvPr>
          <p:cNvSpPr>
            <a:spLocks noGrp="1"/>
          </p:cNvSpPr>
          <p:nvPr>
            <p:ph type="sldNum" sz="quarter" idx="12"/>
          </p:nvPr>
        </p:nvSpPr>
        <p:spPr/>
        <p:txBody>
          <a:bodyPr/>
          <a:lstStyle/>
          <a:p>
            <a:fld id="{3E22D40B-07E8-784A-9635-B2EA72232A36}" type="slidenum">
              <a:rPr lang="en-US" smtClean="0"/>
              <a:t>‹#›</a:t>
            </a:fld>
            <a:endParaRPr lang="en-US"/>
          </a:p>
        </p:txBody>
      </p:sp>
    </p:spTree>
    <p:extLst>
      <p:ext uri="{BB962C8B-B14F-4D97-AF65-F5344CB8AC3E}">
        <p14:creationId xmlns:p14="http://schemas.microsoft.com/office/powerpoint/2010/main" val="42844311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4BBB314-C764-43BE-8998-D63316613074}"/>
              </a:ext>
            </a:extLst>
          </p:cNvPr>
          <p:cNvSpPr>
            <a:spLocks noGrp="1"/>
          </p:cNvSpPr>
          <p:nvPr>
            <p:ph type="dt" sz="half" idx="10"/>
          </p:nvPr>
        </p:nvSpPr>
        <p:spPr>
          <a:xfrm>
            <a:off x="838419" y="6356351"/>
            <a:ext cx="2742327" cy="365125"/>
          </a:xfrm>
          <a:prstGeom prst="rect">
            <a:avLst/>
          </a:prstGeom>
        </p:spPr>
        <p:txBody>
          <a:bodyPr/>
          <a:lstStyle/>
          <a:p>
            <a:fld id="{46C750D5-7516-4264-8082-B08393ED2FC2}" type="datetimeFigureOut">
              <a:rPr lang="en-US" smtClean="0"/>
              <a:t>5/9/2022</a:t>
            </a:fld>
            <a:endParaRPr lang="en-US"/>
          </a:p>
        </p:txBody>
      </p:sp>
      <p:sp>
        <p:nvSpPr>
          <p:cNvPr id="3" name="Footer Placeholder 2">
            <a:extLst>
              <a:ext uri="{FF2B5EF4-FFF2-40B4-BE49-F238E27FC236}">
                <a16:creationId xmlns:a16="http://schemas.microsoft.com/office/drawing/2014/main" xmlns="" id="{A4373F11-EBCC-4B88-9EBE-3943EC685A51}"/>
              </a:ext>
            </a:extLst>
          </p:cNvPr>
          <p:cNvSpPr>
            <a:spLocks noGrp="1"/>
          </p:cNvSpPr>
          <p:nvPr>
            <p:ph type="ftr" sz="quarter" idx="11"/>
          </p:nvPr>
        </p:nvSpPr>
        <p:spPr>
          <a:xfrm>
            <a:off x="4038065" y="6356351"/>
            <a:ext cx="4115872"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56007FCD-B1D3-4C72-832E-B3A916A11D9C}"/>
              </a:ext>
            </a:extLst>
          </p:cNvPr>
          <p:cNvSpPr>
            <a:spLocks noGrp="1"/>
          </p:cNvSpPr>
          <p:nvPr>
            <p:ph type="sldNum" sz="quarter" idx="12"/>
          </p:nvPr>
        </p:nvSpPr>
        <p:spPr>
          <a:xfrm>
            <a:off x="8611256" y="6356351"/>
            <a:ext cx="2742326" cy="365125"/>
          </a:xfrm>
          <a:prstGeom prst="rect">
            <a:avLst/>
          </a:prstGeom>
        </p:spPr>
        <p:txBody>
          <a:bodyPr/>
          <a:lstStyle/>
          <a:p>
            <a:fld id="{F7D5489E-A900-4EA6-A843-1B1BBFCF7ED4}" type="slidenum">
              <a:rPr lang="en-US" smtClean="0"/>
              <a:t>‹#›</a:t>
            </a:fld>
            <a:endParaRPr lang="en-US"/>
          </a:p>
        </p:txBody>
      </p:sp>
    </p:spTree>
    <p:extLst>
      <p:ext uri="{BB962C8B-B14F-4D97-AF65-F5344CB8AC3E}">
        <p14:creationId xmlns:p14="http://schemas.microsoft.com/office/powerpoint/2010/main" val="22914464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6E089E-A331-4C89-B90E-DD4589FAD94A}"/>
              </a:ext>
            </a:extLst>
          </p:cNvPr>
          <p:cNvSpPr>
            <a:spLocks noGrp="1"/>
          </p:cNvSpPr>
          <p:nvPr>
            <p:ph type="title"/>
          </p:nvPr>
        </p:nvSpPr>
        <p:spPr>
          <a:xfrm>
            <a:off x="840007" y="457200"/>
            <a:ext cx="3931674"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479715F-0850-4E04-A94F-91893F716B2D}"/>
              </a:ext>
            </a:extLst>
          </p:cNvPr>
          <p:cNvSpPr>
            <a:spLocks noGrp="1"/>
          </p:cNvSpPr>
          <p:nvPr>
            <p:ph idx="1"/>
          </p:nvPr>
        </p:nvSpPr>
        <p:spPr>
          <a:xfrm>
            <a:off x="5182950" y="987426"/>
            <a:ext cx="617222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E00FA5C-06F3-41C9-B80B-515519904007}"/>
              </a:ext>
            </a:extLst>
          </p:cNvPr>
          <p:cNvSpPr>
            <a:spLocks noGrp="1"/>
          </p:cNvSpPr>
          <p:nvPr>
            <p:ph type="body" sz="half" idx="2"/>
          </p:nvPr>
        </p:nvSpPr>
        <p:spPr>
          <a:xfrm>
            <a:off x="840007" y="2057400"/>
            <a:ext cx="3931674"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6611F34-2DE4-4271-8498-D4B791F2A755}"/>
              </a:ext>
            </a:extLst>
          </p:cNvPr>
          <p:cNvSpPr>
            <a:spLocks noGrp="1"/>
          </p:cNvSpPr>
          <p:nvPr>
            <p:ph type="dt" sz="half" idx="10"/>
          </p:nvPr>
        </p:nvSpPr>
        <p:spPr>
          <a:xfrm>
            <a:off x="838419" y="6356351"/>
            <a:ext cx="2742327" cy="365125"/>
          </a:xfrm>
          <a:prstGeom prst="rect">
            <a:avLst/>
          </a:prstGeom>
        </p:spPr>
        <p:txBody>
          <a:bodyPr/>
          <a:lstStyle/>
          <a:p>
            <a:fld id="{46C750D5-7516-4264-8082-B08393ED2FC2}" type="datetimeFigureOut">
              <a:rPr lang="en-US" smtClean="0"/>
              <a:t>5/9/2022</a:t>
            </a:fld>
            <a:endParaRPr lang="en-US"/>
          </a:p>
        </p:txBody>
      </p:sp>
      <p:sp>
        <p:nvSpPr>
          <p:cNvPr id="6" name="Footer Placeholder 5">
            <a:extLst>
              <a:ext uri="{FF2B5EF4-FFF2-40B4-BE49-F238E27FC236}">
                <a16:creationId xmlns:a16="http://schemas.microsoft.com/office/drawing/2014/main" xmlns="" id="{A690D737-6EF6-4FBE-A426-869B7AFAF39A}"/>
              </a:ext>
            </a:extLst>
          </p:cNvPr>
          <p:cNvSpPr>
            <a:spLocks noGrp="1"/>
          </p:cNvSpPr>
          <p:nvPr>
            <p:ph type="ftr" sz="quarter" idx="11"/>
          </p:nvPr>
        </p:nvSpPr>
        <p:spPr>
          <a:xfrm>
            <a:off x="4038065" y="6356351"/>
            <a:ext cx="4115872"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1B4A05F2-FA35-4EF1-BF74-7971FB59C53A}"/>
              </a:ext>
            </a:extLst>
          </p:cNvPr>
          <p:cNvSpPr>
            <a:spLocks noGrp="1"/>
          </p:cNvSpPr>
          <p:nvPr>
            <p:ph type="sldNum" sz="quarter" idx="12"/>
          </p:nvPr>
        </p:nvSpPr>
        <p:spPr>
          <a:xfrm>
            <a:off x="8611256" y="6356351"/>
            <a:ext cx="2742326" cy="365125"/>
          </a:xfrm>
          <a:prstGeom prst="rect">
            <a:avLst/>
          </a:prstGeom>
        </p:spPr>
        <p:txBody>
          <a:bodyPr/>
          <a:lstStyle/>
          <a:p>
            <a:fld id="{F7D5489E-A900-4EA6-A843-1B1BBFCF7ED4}" type="slidenum">
              <a:rPr lang="en-US" smtClean="0"/>
              <a:t>‹#›</a:t>
            </a:fld>
            <a:endParaRPr lang="en-US"/>
          </a:p>
        </p:txBody>
      </p:sp>
    </p:spTree>
    <p:extLst>
      <p:ext uri="{BB962C8B-B14F-4D97-AF65-F5344CB8AC3E}">
        <p14:creationId xmlns:p14="http://schemas.microsoft.com/office/powerpoint/2010/main" val="12833803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4AF9C1-C6AB-40DB-B475-FE84F7136A5A}"/>
              </a:ext>
            </a:extLst>
          </p:cNvPr>
          <p:cNvSpPr>
            <a:spLocks noGrp="1"/>
          </p:cNvSpPr>
          <p:nvPr>
            <p:ph type="title"/>
          </p:nvPr>
        </p:nvSpPr>
        <p:spPr>
          <a:xfrm>
            <a:off x="840007" y="457200"/>
            <a:ext cx="3931674"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81B43C2-6452-45C5-BD33-FD825DA75612}"/>
              </a:ext>
            </a:extLst>
          </p:cNvPr>
          <p:cNvSpPr>
            <a:spLocks noGrp="1"/>
          </p:cNvSpPr>
          <p:nvPr>
            <p:ph type="pic" idx="1"/>
          </p:nvPr>
        </p:nvSpPr>
        <p:spPr>
          <a:xfrm>
            <a:off x="5182950" y="987426"/>
            <a:ext cx="617222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72D1352-9260-4BDD-AA04-8D9C983EFE06}"/>
              </a:ext>
            </a:extLst>
          </p:cNvPr>
          <p:cNvSpPr>
            <a:spLocks noGrp="1"/>
          </p:cNvSpPr>
          <p:nvPr>
            <p:ph type="body" sz="half" idx="2"/>
          </p:nvPr>
        </p:nvSpPr>
        <p:spPr>
          <a:xfrm>
            <a:off x="840007" y="2057400"/>
            <a:ext cx="3931674"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348CA88-DC90-477C-BC1C-90847D47A4D5}"/>
              </a:ext>
            </a:extLst>
          </p:cNvPr>
          <p:cNvSpPr>
            <a:spLocks noGrp="1"/>
          </p:cNvSpPr>
          <p:nvPr>
            <p:ph type="dt" sz="half" idx="10"/>
          </p:nvPr>
        </p:nvSpPr>
        <p:spPr>
          <a:xfrm>
            <a:off x="838419" y="6356351"/>
            <a:ext cx="2742327" cy="365125"/>
          </a:xfrm>
          <a:prstGeom prst="rect">
            <a:avLst/>
          </a:prstGeom>
        </p:spPr>
        <p:txBody>
          <a:bodyPr/>
          <a:lstStyle/>
          <a:p>
            <a:fld id="{46C750D5-7516-4264-8082-B08393ED2FC2}" type="datetimeFigureOut">
              <a:rPr lang="en-US" smtClean="0"/>
              <a:t>5/9/2022</a:t>
            </a:fld>
            <a:endParaRPr lang="en-US"/>
          </a:p>
        </p:txBody>
      </p:sp>
      <p:sp>
        <p:nvSpPr>
          <p:cNvPr id="6" name="Footer Placeholder 5">
            <a:extLst>
              <a:ext uri="{FF2B5EF4-FFF2-40B4-BE49-F238E27FC236}">
                <a16:creationId xmlns:a16="http://schemas.microsoft.com/office/drawing/2014/main" xmlns="" id="{8FF31527-D3DB-4A70-8C4B-1163BF69E2A5}"/>
              </a:ext>
            </a:extLst>
          </p:cNvPr>
          <p:cNvSpPr>
            <a:spLocks noGrp="1"/>
          </p:cNvSpPr>
          <p:nvPr>
            <p:ph type="ftr" sz="quarter" idx="11"/>
          </p:nvPr>
        </p:nvSpPr>
        <p:spPr>
          <a:xfrm>
            <a:off x="4038065" y="6356351"/>
            <a:ext cx="4115872"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3E38C0EA-7D86-46C1-9FC4-B6F0F1B1674F}"/>
              </a:ext>
            </a:extLst>
          </p:cNvPr>
          <p:cNvSpPr>
            <a:spLocks noGrp="1"/>
          </p:cNvSpPr>
          <p:nvPr>
            <p:ph type="sldNum" sz="quarter" idx="12"/>
          </p:nvPr>
        </p:nvSpPr>
        <p:spPr>
          <a:xfrm>
            <a:off x="8611256" y="6356351"/>
            <a:ext cx="2742326" cy="365125"/>
          </a:xfrm>
          <a:prstGeom prst="rect">
            <a:avLst/>
          </a:prstGeom>
        </p:spPr>
        <p:txBody>
          <a:bodyPr/>
          <a:lstStyle/>
          <a:p>
            <a:fld id="{F7D5489E-A900-4EA6-A843-1B1BBFCF7ED4}" type="slidenum">
              <a:rPr lang="en-US" smtClean="0"/>
              <a:t>‹#›</a:t>
            </a:fld>
            <a:endParaRPr lang="en-US"/>
          </a:p>
        </p:txBody>
      </p:sp>
    </p:spTree>
    <p:extLst>
      <p:ext uri="{BB962C8B-B14F-4D97-AF65-F5344CB8AC3E}">
        <p14:creationId xmlns:p14="http://schemas.microsoft.com/office/powerpoint/2010/main" val="30269696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C878EC-A1CE-44DD-8A76-D72AC223FE58}"/>
              </a:ext>
            </a:extLst>
          </p:cNvPr>
          <p:cNvSpPr>
            <a:spLocks noGrp="1"/>
          </p:cNvSpPr>
          <p:nvPr>
            <p:ph type="title"/>
          </p:nvPr>
        </p:nvSpPr>
        <p:spPr>
          <a:xfrm>
            <a:off x="838419" y="365126"/>
            <a:ext cx="10515163"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D3B0080-1737-480A-B67F-FFD6961AA725}"/>
              </a:ext>
            </a:extLst>
          </p:cNvPr>
          <p:cNvSpPr>
            <a:spLocks noGrp="1"/>
          </p:cNvSpPr>
          <p:nvPr>
            <p:ph type="body" orient="vert" idx="1"/>
          </p:nvPr>
        </p:nvSpPr>
        <p:spPr>
          <a:xfrm>
            <a:off x="838419" y="1825625"/>
            <a:ext cx="10515163"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98E27F7-BBC7-4EA2-8C1F-DF1CE3B103DF}"/>
              </a:ext>
            </a:extLst>
          </p:cNvPr>
          <p:cNvSpPr>
            <a:spLocks noGrp="1"/>
          </p:cNvSpPr>
          <p:nvPr>
            <p:ph type="dt" sz="half" idx="10"/>
          </p:nvPr>
        </p:nvSpPr>
        <p:spPr>
          <a:xfrm>
            <a:off x="838419" y="6356351"/>
            <a:ext cx="2742327" cy="365125"/>
          </a:xfrm>
          <a:prstGeom prst="rect">
            <a:avLst/>
          </a:prstGeom>
        </p:spPr>
        <p:txBody>
          <a:bodyPr/>
          <a:lstStyle/>
          <a:p>
            <a:fld id="{46C750D5-7516-4264-8082-B08393ED2FC2}" type="datetimeFigureOut">
              <a:rPr lang="en-US" smtClean="0"/>
              <a:t>5/9/2022</a:t>
            </a:fld>
            <a:endParaRPr lang="en-US"/>
          </a:p>
        </p:txBody>
      </p:sp>
      <p:sp>
        <p:nvSpPr>
          <p:cNvPr id="5" name="Footer Placeholder 4">
            <a:extLst>
              <a:ext uri="{FF2B5EF4-FFF2-40B4-BE49-F238E27FC236}">
                <a16:creationId xmlns:a16="http://schemas.microsoft.com/office/drawing/2014/main" xmlns="" id="{E5F824D9-104C-449D-A8C2-CD49DE62FCCF}"/>
              </a:ext>
            </a:extLst>
          </p:cNvPr>
          <p:cNvSpPr>
            <a:spLocks noGrp="1"/>
          </p:cNvSpPr>
          <p:nvPr>
            <p:ph type="ftr" sz="quarter" idx="11"/>
          </p:nvPr>
        </p:nvSpPr>
        <p:spPr>
          <a:xfrm>
            <a:off x="4038065" y="6356351"/>
            <a:ext cx="4115872"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7CAA1C97-5557-49A7-B6E5-540C6FBF5FA2}"/>
              </a:ext>
            </a:extLst>
          </p:cNvPr>
          <p:cNvSpPr>
            <a:spLocks noGrp="1"/>
          </p:cNvSpPr>
          <p:nvPr>
            <p:ph type="sldNum" sz="quarter" idx="12"/>
          </p:nvPr>
        </p:nvSpPr>
        <p:spPr>
          <a:xfrm>
            <a:off x="8611256" y="6356351"/>
            <a:ext cx="2742326" cy="365125"/>
          </a:xfrm>
          <a:prstGeom prst="rect">
            <a:avLst/>
          </a:prstGeom>
        </p:spPr>
        <p:txBody>
          <a:bodyPr/>
          <a:lstStyle/>
          <a:p>
            <a:fld id="{F7D5489E-A900-4EA6-A843-1B1BBFCF7ED4}" type="slidenum">
              <a:rPr lang="en-US" smtClean="0"/>
              <a:t>‹#›</a:t>
            </a:fld>
            <a:endParaRPr lang="en-US"/>
          </a:p>
        </p:txBody>
      </p:sp>
    </p:spTree>
    <p:extLst>
      <p:ext uri="{BB962C8B-B14F-4D97-AF65-F5344CB8AC3E}">
        <p14:creationId xmlns:p14="http://schemas.microsoft.com/office/powerpoint/2010/main" val="1704148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69A1F9B-672B-4834-B618-69C78AFBD99A}"/>
              </a:ext>
            </a:extLst>
          </p:cNvPr>
          <p:cNvSpPr>
            <a:spLocks noGrp="1"/>
          </p:cNvSpPr>
          <p:nvPr>
            <p:ph type="title" orient="vert"/>
          </p:nvPr>
        </p:nvSpPr>
        <p:spPr>
          <a:xfrm>
            <a:off x="8725585" y="365125"/>
            <a:ext cx="2627996"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BB61DAA-CB85-437A-89EB-BE672C7A4155}"/>
              </a:ext>
            </a:extLst>
          </p:cNvPr>
          <p:cNvSpPr>
            <a:spLocks noGrp="1"/>
          </p:cNvSpPr>
          <p:nvPr>
            <p:ph type="body" orient="vert" idx="1"/>
          </p:nvPr>
        </p:nvSpPr>
        <p:spPr>
          <a:xfrm>
            <a:off x="838419" y="365125"/>
            <a:ext cx="7734727"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DB494B7-63A1-4664-88BB-7FB18D0C7E2D}"/>
              </a:ext>
            </a:extLst>
          </p:cNvPr>
          <p:cNvSpPr>
            <a:spLocks noGrp="1"/>
          </p:cNvSpPr>
          <p:nvPr>
            <p:ph type="dt" sz="half" idx="10"/>
          </p:nvPr>
        </p:nvSpPr>
        <p:spPr>
          <a:xfrm>
            <a:off x="838419" y="6356351"/>
            <a:ext cx="2742327" cy="365125"/>
          </a:xfrm>
          <a:prstGeom prst="rect">
            <a:avLst/>
          </a:prstGeom>
        </p:spPr>
        <p:txBody>
          <a:bodyPr/>
          <a:lstStyle/>
          <a:p>
            <a:fld id="{46C750D5-7516-4264-8082-B08393ED2FC2}" type="datetimeFigureOut">
              <a:rPr lang="en-US" smtClean="0"/>
              <a:t>5/9/2022</a:t>
            </a:fld>
            <a:endParaRPr lang="en-US"/>
          </a:p>
        </p:txBody>
      </p:sp>
      <p:sp>
        <p:nvSpPr>
          <p:cNvPr id="5" name="Footer Placeholder 4">
            <a:extLst>
              <a:ext uri="{FF2B5EF4-FFF2-40B4-BE49-F238E27FC236}">
                <a16:creationId xmlns:a16="http://schemas.microsoft.com/office/drawing/2014/main" xmlns="" id="{7FF83E7C-E1F8-461F-B586-9A1ECA491BC3}"/>
              </a:ext>
            </a:extLst>
          </p:cNvPr>
          <p:cNvSpPr>
            <a:spLocks noGrp="1"/>
          </p:cNvSpPr>
          <p:nvPr>
            <p:ph type="ftr" sz="quarter" idx="11"/>
          </p:nvPr>
        </p:nvSpPr>
        <p:spPr>
          <a:xfrm>
            <a:off x="4038065" y="6356351"/>
            <a:ext cx="4115872"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837595F4-8696-49D4-8304-451D520062D5}"/>
              </a:ext>
            </a:extLst>
          </p:cNvPr>
          <p:cNvSpPr>
            <a:spLocks noGrp="1"/>
          </p:cNvSpPr>
          <p:nvPr>
            <p:ph type="sldNum" sz="quarter" idx="12"/>
          </p:nvPr>
        </p:nvSpPr>
        <p:spPr>
          <a:xfrm>
            <a:off x="8611256" y="6356351"/>
            <a:ext cx="2742326" cy="365125"/>
          </a:xfrm>
          <a:prstGeom prst="rect">
            <a:avLst/>
          </a:prstGeom>
        </p:spPr>
        <p:txBody>
          <a:bodyPr/>
          <a:lstStyle/>
          <a:p>
            <a:fld id="{F7D5489E-A900-4EA6-A843-1B1BBFCF7ED4}" type="slidenum">
              <a:rPr lang="en-US" smtClean="0"/>
              <a:t>‹#›</a:t>
            </a:fld>
            <a:endParaRPr lang="en-US"/>
          </a:p>
        </p:txBody>
      </p:sp>
    </p:spTree>
    <p:extLst>
      <p:ext uri="{BB962C8B-B14F-4D97-AF65-F5344CB8AC3E}">
        <p14:creationId xmlns:p14="http://schemas.microsoft.com/office/powerpoint/2010/main" val="1344272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BBF867-A20D-D348-AEB3-8AA0A25B72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5B1733C-93BE-9844-90C8-8F6A26A199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90A7472-5D51-9E4F-B8EC-30F630A660AF}"/>
              </a:ext>
            </a:extLst>
          </p:cNvPr>
          <p:cNvSpPr>
            <a:spLocks noGrp="1"/>
          </p:cNvSpPr>
          <p:nvPr>
            <p:ph type="dt" sz="half" idx="10"/>
          </p:nvPr>
        </p:nvSpPr>
        <p:spPr/>
        <p:txBody>
          <a:bodyPr/>
          <a:lstStyle/>
          <a:p>
            <a:fld id="{5B5CAEF7-F797-7E4B-BBC4-8BE5B7F3893B}" type="datetimeFigureOut">
              <a:rPr lang="en-US" smtClean="0"/>
              <a:t>5/9/2022</a:t>
            </a:fld>
            <a:endParaRPr lang="en-US"/>
          </a:p>
        </p:txBody>
      </p:sp>
      <p:sp>
        <p:nvSpPr>
          <p:cNvPr id="5" name="Footer Placeholder 4">
            <a:extLst>
              <a:ext uri="{FF2B5EF4-FFF2-40B4-BE49-F238E27FC236}">
                <a16:creationId xmlns:a16="http://schemas.microsoft.com/office/drawing/2014/main" xmlns="" id="{CBAC5C22-110E-E741-A16F-80A99AC702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3199C0C-944A-6841-9DA2-EA8FA835F89F}"/>
              </a:ext>
            </a:extLst>
          </p:cNvPr>
          <p:cNvSpPr>
            <a:spLocks noGrp="1"/>
          </p:cNvSpPr>
          <p:nvPr>
            <p:ph type="sldNum" sz="quarter" idx="12"/>
          </p:nvPr>
        </p:nvSpPr>
        <p:spPr/>
        <p:txBody>
          <a:bodyPr/>
          <a:lstStyle/>
          <a:p>
            <a:fld id="{3E22D40B-07E8-784A-9635-B2EA72232A36}" type="slidenum">
              <a:rPr lang="en-US" smtClean="0"/>
              <a:t>‹#›</a:t>
            </a:fld>
            <a:endParaRPr lang="en-US"/>
          </a:p>
        </p:txBody>
      </p:sp>
    </p:spTree>
    <p:extLst>
      <p:ext uri="{BB962C8B-B14F-4D97-AF65-F5344CB8AC3E}">
        <p14:creationId xmlns:p14="http://schemas.microsoft.com/office/powerpoint/2010/main" val="738041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0FE838-F5E5-994E-848B-D3508F1C28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BD5E649-25E6-B444-B3FB-58758681B1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AA8E1AA-075A-0947-888E-BC8871666F7A}"/>
              </a:ext>
            </a:extLst>
          </p:cNvPr>
          <p:cNvSpPr>
            <a:spLocks noGrp="1"/>
          </p:cNvSpPr>
          <p:nvPr>
            <p:ph type="dt" sz="half" idx="10"/>
          </p:nvPr>
        </p:nvSpPr>
        <p:spPr/>
        <p:txBody>
          <a:bodyPr/>
          <a:lstStyle/>
          <a:p>
            <a:fld id="{5B5CAEF7-F797-7E4B-BBC4-8BE5B7F3893B}" type="datetimeFigureOut">
              <a:rPr lang="en-US" smtClean="0"/>
              <a:t>5/9/2022</a:t>
            </a:fld>
            <a:endParaRPr lang="en-US"/>
          </a:p>
        </p:txBody>
      </p:sp>
      <p:sp>
        <p:nvSpPr>
          <p:cNvPr id="5" name="Footer Placeholder 4">
            <a:extLst>
              <a:ext uri="{FF2B5EF4-FFF2-40B4-BE49-F238E27FC236}">
                <a16:creationId xmlns:a16="http://schemas.microsoft.com/office/drawing/2014/main" xmlns="" id="{45874A52-023A-DC41-BCD3-B6902C2802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38E1C3E-2A6C-E54F-A6D2-D475419AD6D0}"/>
              </a:ext>
            </a:extLst>
          </p:cNvPr>
          <p:cNvSpPr>
            <a:spLocks noGrp="1"/>
          </p:cNvSpPr>
          <p:nvPr>
            <p:ph type="sldNum" sz="quarter" idx="12"/>
          </p:nvPr>
        </p:nvSpPr>
        <p:spPr/>
        <p:txBody>
          <a:bodyPr/>
          <a:lstStyle/>
          <a:p>
            <a:fld id="{3E22D40B-07E8-784A-9635-B2EA72232A36}" type="slidenum">
              <a:rPr lang="en-US" smtClean="0"/>
              <a:t>‹#›</a:t>
            </a:fld>
            <a:endParaRPr lang="en-US"/>
          </a:p>
        </p:txBody>
      </p:sp>
    </p:spTree>
    <p:extLst>
      <p:ext uri="{BB962C8B-B14F-4D97-AF65-F5344CB8AC3E}">
        <p14:creationId xmlns:p14="http://schemas.microsoft.com/office/powerpoint/2010/main" val="2965972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BFBB9C-1EF9-DF4B-918C-F94FBE4EF0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4FF8889-C6F1-7141-ADAE-5149FEC2BD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05F855A-BBFA-934C-9491-D589C7D7F6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260A9E0-A82E-8D4F-8112-706CFB8A0C89}"/>
              </a:ext>
            </a:extLst>
          </p:cNvPr>
          <p:cNvSpPr>
            <a:spLocks noGrp="1"/>
          </p:cNvSpPr>
          <p:nvPr>
            <p:ph type="dt" sz="half" idx="10"/>
          </p:nvPr>
        </p:nvSpPr>
        <p:spPr/>
        <p:txBody>
          <a:bodyPr/>
          <a:lstStyle/>
          <a:p>
            <a:fld id="{5B5CAEF7-F797-7E4B-BBC4-8BE5B7F3893B}" type="datetimeFigureOut">
              <a:rPr lang="en-US" smtClean="0"/>
              <a:t>5/9/2022</a:t>
            </a:fld>
            <a:endParaRPr lang="en-US"/>
          </a:p>
        </p:txBody>
      </p:sp>
      <p:sp>
        <p:nvSpPr>
          <p:cNvPr id="6" name="Footer Placeholder 5">
            <a:extLst>
              <a:ext uri="{FF2B5EF4-FFF2-40B4-BE49-F238E27FC236}">
                <a16:creationId xmlns:a16="http://schemas.microsoft.com/office/drawing/2014/main" xmlns="" id="{173D6D76-6003-1140-A856-C5A9BAF067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1B5477A-23EF-7D45-A718-1A92B8FCA5F6}"/>
              </a:ext>
            </a:extLst>
          </p:cNvPr>
          <p:cNvSpPr>
            <a:spLocks noGrp="1"/>
          </p:cNvSpPr>
          <p:nvPr>
            <p:ph type="sldNum" sz="quarter" idx="12"/>
          </p:nvPr>
        </p:nvSpPr>
        <p:spPr/>
        <p:txBody>
          <a:bodyPr/>
          <a:lstStyle/>
          <a:p>
            <a:fld id="{3E22D40B-07E8-784A-9635-B2EA72232A36}" type="slidenum">
              <a:rPr lang="en-US" smtClean="0"/>
              <a:t>‹#›</a:t>
            </a:fld>
            <a:endParaRPr lang="en-US"/>
          </a:p>
        </p:txBody>
      </p:sp>
    </p:spTree>
    <p:extLst>
      <p:ext uri="{BB962C8B-B14F-4D97-AF65-F5344CB8AC3E}">
        <p14:creationId xmlns:p14="http://schemas.microsoft.com/office/powerpoint/2010/main" val="3288539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08BE83-DCAF-9B48-AA19-32A255D7A9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5A6CB71-5158-DB46-B8AC-5BF9F8A69F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9C10640-E44C-3442-B228-A5FDB00276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CEF4F39-5E70-CC4C-AD33-D9C8CFF903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8CC3C00-31C0-9848-83D9-5CCA901C61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09E4DA2-DA96-8949-BE1E-C1EBB3722D00}"/>
              </a:ext>
            </a:extLst>
          </p:cNvPr>
          <p:cNvSpPr>
            <a:spLocks noGrp="1"/>
          </p:cNvSpPr>
          <p:nvPr>
            <p:ph type="dt" sz="half" idx="10"/>
          </p:nvPr>
        </p:nvSpPr>
        <p:spPr/>
        <p:txBody>
          <a:bodyPr/>
          <a:lstStyle/>
          <a:p>
            <a:fld id="{5B5CAEF7-F797-7E4B-BBC4-8BE5B7F3893B}" type="datetimeFigureOut">
              <a:rPr lang="en-US" smtClean="0"/>
              <a:t>5/9/2022</a:t>
            </a:fld>
            <a:endParaRPr lang="en-US"/>
          </a:p>
        </p:txBody>
      </p:sp>
      <p:sp>
        <p:nvSpPr>
          <p:cNvPr id="8" name="Footer Placeholder 7">
            <a:extLst>
              <a:ext uri="{FF2B5EF4-FFF2-40B4-BE49-F238E27FC236}">
                <a16:creationId xmlns:a16="http://schemas.microsoft.com/office/drawing/2014/main" xmlns="" id="{54F6F04E-EF76-4645-A75A-DE67C94BC8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BBF164B-2A08-7848-B273-D1144B98B858}"/>
              </a:ext>
            </a:extLst>
          </p:cNvPr>
          <p:cNvSpPr>
            <a:spLocks noGrp="1"/>
          </p:cNvSpPr>
          <p:nvPr>
            <p:ph type="sldNum" sz="quarter" idx="12"/>
          </p:nvPr>
        </p:nvSpPr>
        <p:spPr/>
        <p:txBody>
          <a:bodyPr/>
          <a:lstStyle/>
          <a:p>
            <a:fld id="{3E22D40B-07E8-784A-9635-B2EA72232A36}" type="slidenum">
              <a:rPr lang="en-US" smtClean="0"/>
              <a:t>‹#›</a:t>
            </a:fld>
            <a:endParaRPr lang="en-US"/>
          </a:p>
        </p:txBody>
      </p:sp>
    </p:spTree>
    <p:extLst>
      <p:ext uri="{BB962C8B-B14F-4D97-AF65-F5344CB8AC3E}">
        <p14:creationId xmlns:p14="http://schemas.microsoft.com/office/powerpoint/2010/main" val="1102831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709BDF-F1FE-0E41-88CE-EC0F7CBE8D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5356D78-AD06-FC41-8167-1DBEE4D552B7}"/>
              </a:ext>
            </a:extLst>
          </p:cNvPr>
          <p:cNvSpPr>
            <a:spLocks noGrp="1"/>
          </p:cNvSpPr>
          <p:nvPr>
            <p:ph type="dt" sz="half" idx="10"/>
          </p:nvPr>
        </p:nvSpPr>
        <p:spPr/>
        <p:txBody>
          <a:bodyPr/>
          <a:lstStyle/>
          <a:p>
            <a:fld id="{5B5CAEF7-F797-7E4B-BBC4-8BE5B7F3893B}" type="datetimeFigureOut">
              <a:rPr lang="en-US" smtClean="0"/>
              <a:t>5/9/2022</a:t>
            </a:fld>
            <a:endParaRPr lang="en-US"/>
          </a:p>
        </p:txBody>
      </p:sp>
      <p:sp>
        <p:nvSpPr>
          <p:cNvPr id="4" name="Footer Placeholder 3">
            <a:extLst>
              <a:ext uri="{FF2B5EF4-FFF2-40B4-BE49-F238E27FC236}">
                <a16:creationId xmlns:a16="http://schemas.microsoft.com/office/drawing/2014/main" xmlns="" id="{A3A2735E-A6F9-9343-A998-9730DBE524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E368A12-2CD3-1843-9EC8-2BAACD8ACC1A}"/>
              </a:ext>
            </a:extLst>
          </p:cNvPr>
          <p:cNvSpPr>
            <a:spLocks noGrp="1"/>
          </p:cNvSpPr>
          <p:nvPr>
            <p:ph type="sldNum" sz="quarter" idx="12"/>
          </p:nvPr>
        </p:nvSpPr>
        <p:spPr/>
        <p:txBody>
          <a:bodyPr/>
          <a:lstStyle/>
          <a:p>
            <a:fld id="{3E22D40B-07E8-784A-9635-B2EA72232A36}" type="slidenum">
              <a:rPr lang="en-US" smtClean="0"/>
              <a:t>‹#›</a:t>
            </a:fld>
            <a:endParaRPr lang="en-US"/>
          </a:p>
        </p:txBody>
      </p:sp>
    </p:spTree>
    <p:extLst>
      <p:ext uri="{BB962C8B-B14F-4D97-AF65-F5344CB8AC3E}">
        <p14:creationId xmlns:p14="http://schemas.microsoft.com/office/powerpoint/2010/main" val="2389589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197DAD-F319-E549-B981-C41FCD77D6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E8E9137-6D26-F14D-89A6-54A1D7ECDF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E298B0B-F644-BF43-A42A-1A3A4BCF52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DE1D973-4CE2-674C-A96D-ECCEEE0EDD52}"/>
              </a:ext>
            </a:extLst>
          </p:cNvPr>
          <p:cNvSpPr>
            <a:spLocks noGrp="1"/>
          </p:cNvSpPr>
          <p:nvPr>
            <p:ph type="dt" sz="half" idx="10"/>
          </p:nvPr>
        </p:nvSpPr>
        <p:spPr/>
        <p:txBody>
          <a:bodyPr/>
          <a:lstStyle/>
          <a:p>
            <a:fld id="{5B5CAEF7-F797-7E4B-BBC4-8BE5B7F3893B}" type="datetimeFigureOut">
              <a:rPr lang="en-US" smtClean="0"/>
              <a:t>5/9/2022</a:t>
            </a:fld>
            <a:endParaRPr lang="en-US"/>
          </a:p>
        </p:txBody>
      </p:sp>
      <p:sp>
        <p:nvSpPr>
          <p:cNvPr id="6" name="Footer Placeholder 5">
            <a:extLst>
              <a:ext uri="{FF2B5EF4-FFF2-40B4-BE49-F238E27FC236}">
                <a16:creationId xmlns:a16="http://schemas.microsoft.com/office/drawing/2014/main" xmlns="" id="{C5BAA4DF-88D4-D44D-B4FB-48CE28D0DC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E8C37FC-F8A4-1341-B485-341791FA88AE}"/>
              </a:ext>
            </a:extLst>
          </p:cNvPr>
          <p:cNvSpPr>
            <a:spLocks noGrp="1"/>
          </p:cNvSpPr>
          <p:nvPr>
            <p:ph type="sldNum" sz="quarter" idx="12"/>
          </p:nvPr>
        </p:nvSpPr>
        <p:spPr/>
        <p:txBody>
          <a:bodyPr/>
          <a:lstStyle/>
          <a:p>
            <a:fld id="{3E22D40B-07E8-784A-9635-B2EA72232A36}" type="slidenum">
              <a:rPr lang="en-US" smtClean="0"/>
              <a:t>‹#›</a:t>
            </a:fld>
            <a:endParaRPr lang="en-US"/>
          </a:p>
        </p:txBody>
      </p:sp>
    </p:spTree>
    <p:extLst>
      <p:ext uri="{BB962C8B-B14F-4D97-AF65-F5344CB8AC3E}">
        <p14:creationId xmlns:p14="http://schemas.microsoft.com/office/powerpoint/2010/main" val="8263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E633B61-F963-8C43-8FFD-E859E9E61C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725FCB7-574E-E848-9DFC-7BCE19A966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DE62E3B-A28E-084E-8AB0-C0E88AC3E4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CAEF7-F797-7E4B-BBC4-8BE5B7F3893B}" type="datetimeFigureOut">
              <a:rPr lang="en-US" smtClean="0"/>
              <a:t>5/9/2022</a:t>
            </a:fld>
            <a:endParaRPr lang="en-US"/>
          </a:p>
        </p:txBody>
      </p:sp>
      <p:sp>
        <p:nvSpPr>
          <p:cNvPr id="5" name="Footer Placeholder 4">
            <a:extLst>
              <a:ext uri="{FF2B5EF4-FFF2-40B4-BE49-F238E27FC236}">
                <a16:creationId xmlns:a16="http://schemas.microsoft.com/office/drawing/2014/main" xmlns="" id="{7C87FABA-BBBD-004C-9D39-E0A1D7FE6E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0B616B6-1A3C-9147-8D8A-EB0D2F7DF2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2D40B-07E8-784A-9635-B2EA72232A36}" type="slidenum">
              <a:rPr lang="en-US" smtClean="0"/>
              <a:t>‹#›</a:t>
            </a:fld>
            <a:endParaRPr lang="en-US"/>
          </a:p>
        </p:txBody>
      </p:sp>
    </p:spTree>
    <p:extLst>
      <p:ext uri="{BB962C8B-B14F-4D97-AF65-F5344CB8AC3E}">
        <p14:creationId xmlns:p14="http://schemas.microsoft.com/office/powerpoint/2010/main" val="125865802"/>
      </p:ext>
    </p:extLst>
  </p:cSld>
  <p:clrMap bg1="lt1" tx1="dk1" bg2="lt2" tx2="dk2" accent1="accent1" accent2="accent2" accent3="accent3" accent4="accent4" accent5="accent5" accent6="accent6" hlink="hlink" folHlink="folHlink"/>
  <p:sldLayoutIdLst>
    <p:sldLayoutId id="2147483655" r:id="rId1"/>
    <p:sldLayoutId id="2147483660" r:id="rId2"/>
    <p:sldLayoutId id="2147483649" r:id="rId3"/>
    <p:sldLayoutId id="2147483650" r:id="rId4"/>
    <p:sldLayoutId id="2147483651" r:id="rId5"/>
    <p:sldLayoutId id="2147483652" r:id="rId6"/>
    <p:sldLayoutId id="2147483653" r:id="rId7"/>
    <p:sldLayoutId id="2147483654"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7AC5515-7F4A-4427-93A7-72B56328D45B}"/>
              </a:ext>
            </a:extLst>
          </p:cNvPr>
          <p:cNvSpPr/>
          <p:nvPr userDrawn="1"/>
        </p:nvSpPr>
        <p:spPr bwMode="auto">
          <a:xfrm>
            <a:off x="0" y="-12708"/>
            <a:ext cx="12192000" cy="133411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933"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8" name="Picture 7">
            <a:extLst>
              <a:ext uri="{FF2B5EF4-FFF2-40B4-BE49-F238E27FC236}">
                <a16:creationId xmlns:a16="http://schemas.microsoft.com/office/drawing/2014/main" xmlns="" id="{0FAD07F7-9E42-4659-B451-628EE30F5368}"/>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541007" y="405484"/>
            <a:ext cx="2240044" cy="500370"/>
          </a:xfrm>
          <a:prstGeom prst="rect">
            <a:avLst/>
          </a:prstGeom>
        </p:spPr>
      </p:pic>
    </p:spTree>
    <p:extLst>
      <p:ext uri="{BB962C8B-B14F-4D97-AF65-F5344CB8AC3E}">
        <p14:creationId xmlns:p14="http://schemas.microsoft.com/office/powerpoint/2010/main" val="24522735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41224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a16="http://schemas.microsoft.com/office/drawing/2014/main" xmlns="" id="{D2BB5C62-82A8-854D-9C9D-C1871965D305}"/>
              </a:ext>
            </a:extLst>
          </p:cNvPr>
          <p:cNvPicPr>
            <a:picLocks noChangeAspect="1"/>
          </p:cNvPicPr>
          <p:nvPr/>
        </p:nvPicPr>
        <p:blipFill rotWithShape="1">
          <a:blip r:embed="rId2"/>
          <a:srcRect t="24225" b="10221"/>
          <a:stretch/>
        </p:blipFill>
        <p:spPr>
          <a:xfrm>
            <a:off x="0" y="6537"/>
            <a:ext cx="12192000" cy="3100746"/>
          </a:xfrm>
          <a:prstGeom prst="rect">
            <a:avLst/>
          </a:prstGeom>
        </p:spPr>
      </p:pic>
      <p:pic>
        <p:nvPicPr>
          <p:cNvPr id="7" name="Picture 6" descr="A picture containing text, person, hand&#10;&#10;Description automatically generated">
            <a:extLst>
              <a:ext uri="{FF2B5EF4-FFF2-40B4-BE49-F238E27FC236}">
                <a16:creationId xmlns:a16="http://schemas.microsoft.com/office/drawing/2014/main" xmlns="" id="{99763BDD-89A2-344B-85C0-95353EF4FD1D}"/>
              </a:ext>
            </a:extLst>
          </p:cNvPr>
          <p:cNvPicPr>
            <a:picLocks noChangeAspect="1"/>
          </p:cNvPicPr>
          <p:nvPr/>
        </p:nvPicPr>
        <p:blipFill rotWithShape="1">
          <a:blip r:embed="rId3"/>
          <a:srcRect l="6771" t="3595" r="3011"/>
          <a:stretch/>
        </p:blipFill>
        <p:spPr>
          <a:xfrm>
            <a:off x="0" y="2068256"/>
            <a:ext cx="6723529" cy="4789743"/>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xmlns="" id="{549760DD-6E2C-3649-B86C-1CF21406BFB1}"/>
              </a:ext>
            </a:extLst>
          </p:cNvPr>
          <p:cNvPicPr>
            <a:picLocks noChangeAspect="1"/>
          </p:cNvPicPr>
          <p:nvPr/>
        </p:nvPicPr>
        <p:blipFill>
          <a:blip r:embed="rId4"/>
          <a:stretch>
            <a:fillRect/>
          </a:stretch>
        </p:blipFill>
        <p:spPr>
          <a:xfrm>
            <a:off x="358166" y="157860"/>
            <a:ext cx="7524939" cy="1399050"/>
          </a:xfrm>
          <a:prstGeom prst="rect">
            <a:avLst/>
          </a:prstGeom>
        </p:spPr>
      </p:pic>
      <p:sp>
        <p:nvSpPr>
          <p:cNvPr id="12" name="TextBox 11">
            <a:extLst>
              <a:ext uri="{FF2B5EF4-FFF2-40B4-BE49-F238E27FC236}">
                <a16:creationId xmlns:a16="http://schemas.microsoft.com/office/drawing/2014/main" xmlns="" id="{15830775-0CF1-D344-8639-D8946F09FD62}"/>
              </a:ext>
            </a:extLst>
          </p:cNvPr>
          <p:cNvSpPr txBox="1"/>
          <p:nvPr/>
        </p:nvSpPr>
        <p:spPr>
          <a:xfrm>
            <a:off x="13244635" y="735724"/>
            <a:ext cx="184731" cy="369332"/>
          </a:xfrm>
          <a:prstGeom prst="rect">
            <a:avLst/>
          </a:prstGeom>
          <a:noFill/>
        </p:spPr>
        <p:txBody>
          <a:bodyPr wrap="none" rtlCol="0">
            <a:spAutoFit/>
          </a:bodyPr>
          <a:lstStyle/>
          <a:p>
            <a:endParaRPr lang="en-US" dirty="0"/>
          </a:p>
        </p:txBody>
      </p:sp>
      <p:sp>
        <p:nvSpPr>
          <p:cNvPr id="8" name="Rectangle 7">
            <a:extLst>
              <a:ext uri="{FF2B5EF4-FFF2-40B4-BE49-F238E27FC236}">
                <a16:creationId xmlns:a16="http://schemas.microsoft.com/office/drawing/2014/main" xmlns="" id="{0558C3AA-8E94-41DB-9C43-5FE93156C62B}"/>
              </a:ext>
            </a:extLst>
          </p:cNvPr>
          <p:cNvSpPr/>
          <p:nvPr/>
        </p:nvSpPr>
        <p:spPr>
          <a:xfrm>
            <a:off x="5230589" y="6363593"/>
            <a:ext cx="7059066" cy="369332"/>
          </a:xfrm>
          <a:prstGeom prst="rect">
            <a:avLst/>
          </a:prstGeom>
        </p:spPr>
        <p:txBody>
          <a:bodyPr wrap="square">
            <a:spAutoFit/>
          </a:bodyPr>
          <a:lstStyle/>
          <a:p>
            <a:pPr algn="ctr"/>
            <a:r>
              <a:rPr lang="en-US" sz="600" dirty="0">
                <a:solidFill>
                  <a:schemeClr val="tx2">
                    <a:lumMod val="10000"/>
                  </a:schemeClr>
                </a:solidFill>
                <a:latin typeface="Arial" panose="020B0604020202020204" pitchFamily="34" charset="0"/>
              </a:rPr>
              <a:t>Copyright © 2022 DataSelf Corporation. All rights reserved. DataSelf is a trademark of DataSelf Corp. </a:t>
            </a:r>
          </a:p>
          <a:p>
            <a:pPr algn="ctr"/>
            <a:r>
              <a:rPr lang="en-US" sz="600" dirty="0">
                <a:solidFill>
                  <a:schemeClr val="tx2">
                    <a:lumMod val="10000"/>
                  </a:schemeClr>
                </a:solidFill>
                <a:latin typeface="Arial" panose="020B0604020202020204" pitchFamily="34" charset="0"/>
              </a:rPr>
              <a:t>All other marks and images belong to their respective owners and the descriptive use of such marks and images does not </a:t>
            </a:r>
          </a:p>
          <a:p>
            <a:pPr algn="ctr"/>
            <a:r>
              <a:rPr lang="en-US" sz="600" dirty="0">
                <a:solidFill>
                  <a:schemeClr val="tx2">
                    <a:lumMod val="10000"/>
                  </a:schemeClr>
                </a:solidFill>
                <a:latin typeface="Arial" panose="020B0604020202020204" pitchFamily="34" charset="0"/>
              </a:rPr>
              <a:t>indicate that such respective owners are in any way connected to or endorsing DataSelf Corp or its initiatives. </a:t>
            </a:r>
            <a:endParaRPr lang="en-US" sz="600" dirty="0">
              <a:solidFill>
                <a:schemeClr val="tx2">
                  <a:lumMod val="10000"/>
                </a:schemeClr>
              </a:solidFill>
            </a:endParaRPr>
          </a:p>
        </p:txBody>
      </p:sp>
      <p:sp>
        <p:nvSpPr>
          <p:cNvPr id="11" name="Rectangle 10">
            <a:extLst>
              <a:ext uri="{FF2B5EF4-FFF2-40B4-BE49-F238E27FC236}">
                <a16:creationId xmlns:a16="http://schemas.microsoft.com/office/drawing/2014/main" xmlns="" id="{03CA8DD2-5EAF-49E9-BDA2-FAB42D96E0E4}"/>
              </a:ext>
            </a:extLst>
          </p:cNvPr>
          <p:cNvSpPr/>
          <p:nvPr/>
        </p:nvSpPr>
        <p:spPr>
          <a:xfrm>
            <a:off x="5132934" y="2960193"/>
            <a:ext cx="7059066" cy="1569660"/>
          </a:xfrm>
          <a:prstGeom prst="rect">
            <a:avLst/>
          </a:prstGeom>
        </p:spPr>
        <p:txBody>
          <a:bodyPr wrap="square">
            <a:spAutoFit/>
          </a:bodyPr>
          <a:lstStyle/>
          <a:p>
            <a:pPr algn="ctr"/>
            <a:r>
              <a:rPr lang="en-US" sz="4800" b="1" dirty="0">
                <a:ea typeface="+mj-lt"/>
                <a:cs typeface="+mj-lt"/>
              </a:rPr>
              <a:t>Actionable Intelligence</a:t>
            </a:r>
            <a:br>
              <a:rPr lang="en-US" sz="4800" b="1" dirty="0">
                <a:ea typeface="+mj-lt"/>
                <a:cs typeface="+mj-lt"/>
              </a:rPr>
            </a:br>
            <a:r>
              <a:rPr lang="en-US" sz="4800" b="1" dirty="0">
                <a:ea typeface="+mj-lt"/>
                <a:cs typeface="+mj-lt"/>
              </a:rPr>
              <a:t>via </a:t>
            </a:r>
            <a:r>
              <a:rPr lang="en-US" sz="4800" b="1" dirty="0" err="1">
                <a:ea typeface="+mj-lt"/>
                <a:cs typeface="+mj-lt"/>
              </a:rPr>
              <a:t>DataSelf</a:t>
            </a:r>
            <a:r>
              <a:rPr lang="en-US" sz="4800" b="1" dirty="0">
                <a:ea typeface="+mj-lt"/>
                <a:cs typeface="+mj-lt"/>
              </a:rPr>
              <a:t> Analytics</a:t>
            </a:r>
            <a:endParaRPr lang="en-US" sz="4800" dirty="0">
              <a:solidFill>
                <a:schemeClr val="tx2">
                  <a:lumMod val="10000"/>
                </a:schemeClr>
              </a:solidFill>
            </a:endParaRPr>
          </a:p>
        </p:txBody>
      </p:sp>
    </p:spTree>
    <p:extLst>
      <p:ext uri="{BB962C8B-B14F-4D97-AF65-F5344CB8AC3E}">
        <p14:creationId xmlns:p14="http://schemas.microsoft.com/office/powerpoint/2010/main" val="3415620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452562" y="1278021"/>
            <a:ext cx="9144000" cy="41042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cs typeface="Calibri Light"/>
              </a:rPr>
              <a:t>The 3 things that make </a:t>
            </a:r>
            <a:br>
              <a:rPr lang="en-US" b="1" dirty="0" smtClean="0">
                <a:cs typeface="Calibri Light"/>
              </a:rPr>
            </a:br>
            <a:r>
              <a:rPr lang="en-US" b="1" dirty="0" err="1" smtClean="0">
                <a:cs typeface="Calibri Light"/>
              </a:rPr>
              <a:t>DataSelf</a:t>
            </a:r>
            <a:r>
              <a:rPr lang="en-US" b="1" dirty="0" smtClean="0">
                <a:cs typeface="Calibri Light"/>
              </a:rPr>
              <a:t> </a:t>
            </a:r>
            <a:r>
              <a:rPr lang="en-US" b="1" dirty="0">
                <a:cs typeface="Calibri Light"/>
              </a:rPr>
              <a:t>Analytics </a:t>
            </a:r>
            <a:r>
              <a:rPr lang="en-US" b="1" i="1" dirty="0" smtClean="0">
                <a:cs typeface="Calibri Light"/>
              </a:rPr>
              <a:t>different. </a:t>
            </a:r>
            <a:r>
              <a:rPr lang="en-US" b="1" i="1" dirty="0">
                <a:cs typeface="Calibri Light"/>
              </a:rPr>
              <a:t>. </a:t>
            </a:r>
            <a:r>
              <a:rPr lang="en-US" b="1" i="1" dirty="0" smtClean="0">
                <a:cs typeface="Calibri Light"/>
              </a:rPr>
              <a:t>.&amp; better </a:t>
            </a:r>
            <a:endParaRPr lang="en-US" sz="1800" b="1" i="1" dirty="0">
              <a:cs typeface="Calibri Light"/>
            </a:endParaRPr>
          </a:p>
        </p:txBody>
      </p:sp>
    </p:spTree>
    <p:extLst>
      <p:ext uri="{BB962C8B-B14F-4D97-AF65-F5344CB8AC3E}">
        <p14:creationId xmlns:p14="http://schemas.microsoft.com/office/powerpoint/2010/main" val="1157518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DC560E7-D27B-A747-9929-DEA2597986D0}"/>
              </a:ext>
            </a:extLst>
          </p:cNvPr>
          <p:cNvSpPr txBox="1"/>
          <p:nvPr/>
        </p:nvSpPr>
        <p:spPr>
          <a:xfrm>
            <a:off x="219922" y="153924"/>
            <a:ext cx="11873017" cy="1569660"/>
          </a:xfrm>
          <a:prstGeom prst="rect">
            <a:avLst/>
          </a:prstGeom>
          <a:noFill/>
        </p:spPr>
        <p:txBody>
          <a:bodyPr wrap="square" rtlCol="0">
            <a:spAutoFit/>
          </a:bodyPr>
          <a:lstStyle/>
          <a:p>
            <a:r>
              <a:rPr lang="en-US" sz="4800" b="1" dirty="0" smtClean="0">
                <a:latin typeface="Arial" panose="020B0604020202020204" pitchFamily="34" charset="0"/>
                <a:cs typeface="Arial" panose="020B0604020202020204" pitchFamily="34" charset="0"/>
              </a:rPr>
              <a:t>The Best Data Optimization: </a:t>
            </a:r>
          </a:p>
          <a:p>
            <a:r>
              <a:rPr lang="en-US" sz="4800" b="1" dirty="0" smtClean="0">
                <a:latin typeface="Arial" panose="020B0604020202020204" pitchFamily="34" charset="0"/>
                <a:cs typeface="Arial" panose="020B0604020202020204" pitchFamily="34" charset="0"/>
              </a:rPr>
              <a:t>Via </a:t>
            </a:r>
            <a:r>
              <a:rPr lang="en-US" sz="4800" b="1" dirty="0" err="1" smtClean="0">
                <a:latin typeface="Arial" panose="020B0604020202020204" pitchFamily="34" charset="0"/>
                <a:cs typeface="Arial" panose="020B0604020202020204" pitchFamily="34" charset="0"/>
              </a:rPr>
              <a:t>DataSelf</a:t>
            </a:r>
            <a:r>
              <a:rPr lang="en-US" sz="4800" b="1" dirty="0" smtClean="0">
                <a:latin typeface="Arial" panose="020B0604020202020204" pitchFamily="34" charset="0"/>
                <a:cs typeface="Arial" panose="020B0604020202020204" pitchFamily="34" charset="0"/>
              </a:rPr>
              <a:t> ETL+</a:t>
            </a:r>
            <a:endParaRPr lang="en-US" sz="4800" b="1" dirty="0">
              <a:solidFill>
                <a:srgbClr val="1E4D2A"/>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 xmlns:a16="http://schemas.microsoft.com/office/drawing/2014/main" id="{456117E4-8246-4A1C-ACA4-747C4AC8C3EE}"/>
              </a:ext>
            </a:extLst>
          </p:cNvPr>
          <p:cNvSpPr txBox="1"/>
          <p:nvPr/>
        </p:nvSpPr>
        <p:spPr>
          <a:xfrm>
            <a:off x="490299" y="2091213"/>
            <a:ext cx="4824651"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BI technologies </a:t>
            </a:r>
            <a:r>
              <a:rPr lang="en-US" dirty="0" smtClean="0">
                <a:ea typeface="+mn-lt"/>
                <a:cs typeface="+mn-lt"/>
              </a:rPr>
              <a:t>rely on secure</a:t>
            </a:r>
            <a:r>
              <a:rPr lang="en-US" dirty="0">
                <a:ea typeface="+mn-lt"/>
                <a:cs typeface="+mn-lt"/>
              </a:rPr>
              <a:t>, efficient </a:t>
            </a:r>
            <a:r>
              <a:rPr lang="en-US" u="sng" dirty="0">
                <a:ea typeface="+mn-lt"/>
                <a:cs typeface="+mn-lt"/>
              </a:rPr>
              <a:t>access</a:t>
            </a:r>
            <a:r>
              <a:rPr lang="en-US" dirty="0">
                <a:ea typeface="+mn-lt"/>
                <a:cs typeface="+mn-lt"/>
              </a:rPr>
              <a:t> to highly optimized ("transformed") data. This is the "plumbing" that sits behind every BI implementation.</a:t>
            </a:r>
            <a:br>
              <a:rPr lang="en-US" dirty="0">
                <a:ea typeface="+mn-lt"/>
                <a:cs typeface="+mn-lt"/>
              </a:rPr>
            </a:br>
            <a:endParaRPr lang="en-US" dirty="0"/>
          </a:p>
          <a:p>
            <a:r>
              <a:rPr lang="en-US" dirty="0" err="1" smtClean="0">
                <a:cs typeface="Calibri"/>
              </a:rPr>
              <a:t>DataSelf</a:t>
            </a:r>
            <a:r>
              <a:rPr lang="en-US" dirty="0" smtClean="0">
                <a:cs typeface="Calibri"/>
              </a:rPr>
              <a:t> offers the most advanced data extraction, transfer, &amp; load (“ETL”) tool on the market today, with its </a:t>
            </a:r>
            <a:r>
              <a:rPr lang="en-US" b="1" dirty="0" smtClean="0">
                <a:cs typeface="Calibri"/>
              </a:rPr>
              <a:t>ETL+™</a:t>
            </a:r>
            <a:r>
              <a:rPr lang="en-US" dirty="0" smtClean="0">
                <a:cs typeface="Calibri"/>
              </a:rPr>
              <a:t> patented technology.</a:t>
            </a:r>
            <a:r>
              <a:rPr lang="en-US" dirty="0">
                <a:cs typeface="Calibri"/>
              </a:rPr>
              <a:t/>
            </a:r>
            <a:br>
              <a:rPr lang="en-US" dirty="0">
                <a:cs typeface="Calibri"/>
              </a:rPr>
            </a:br>
            <a:endParaRPr lang="en-US" dirty="0">
              <a:cs typeface="Calibri"/>
            </a:endParaRPr>
          </a:p>
          <a:p>
            <a:r>
              <a:rPr lang="en-US" dirty="0" smtClean="0">
                <a:cs typeface="Calibri"/>
              </a:rPr>
              <a:t>ETL+ not only simplifies report creation, it ensures the fastest retrieval of analytic data, with the average report running in &lt; one minute.</a:t>
            </a:r>
            <a:endParaRPr lang="en-US" dirty="0">
              <a:cs typeface="Calibri"/>
            </a:endParaRPr>
          </a:p>
        </p:txBody>
      </p:sp>
      <p:pic>
        <p:nvPicPr>
          <p:cNvPr id="2" name="Picture 1"/>
          <p:cNvPicPr>
            <a:picLocks noChangeAspect="1"/>
          </p:cNvPicPr>
          <p:nvPr/>
        </p:nvPicPr>
        <p:blipFill>
          <a:blip r:embed="rId2"/>
          <a:stretch>
            <a:fillRect/>
          </a:stretch>
        </p:blipFill>
        <p:spPr>
          <a:xfrm>
            <a:off x="6771322" y="2106930"/>
            <a:ext cx="4181475" cy="3352800"/>
          </a:xfrm>
          <a:prstGeom prst="rect">
            <a:avLst/>
          </a:prstGeom>
        </p:spPr>
      </p:pic>
      <p:sp>
        <p:nvSpPr>
          <p:cNvPr id="4" name="Rounded Rectangle 3"/>
          <p:cNvSpPr/>
          <p:nvPr/>
        </p:nvSpPr>
        <p:spPr>
          <a:xfrm>
            <a:off x="8012430" y="2354580"/>
            <a:ext cx="1325880" cy="26289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3437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DC560E7-D27B-A747-9929-DEA2597986D0}"/>
              </a:ext>
            </a:extLst>
          </p:cNvPr>
          <p:cNvSpPr txBox="1"/>
          <p:nvPr/>
        </p:nvSpPr>
        <p:spPr>
          <a:xfrm>
            <a:off x="219922" y="153924"/>
            <a:ext cx="11873017" cy="1569660"/>
          </a:xfrm>
          <a:prstGeom prst="rect">
            <a:avLst/>
          </a:prstGeom>
          <a:noFill/>
        </p:spPr>
        <p:txBody>
          <a:bodyPr wrap="square" rtlCol="0">
            <a:spAutoFit/>
          </a:bodyPr>
          <a:lstStyle/>
          <a:p>
            <a:r>
              <a:rPr lang="en-US" sz="4800" b="1" dirty="0" smtClean="0">
                <a:latin typeface="Arial" panose="020B0604020202020204" pitchFamily="34" charset="0"/>
                <a:cs typeface="Arial" panose="020B0604020202020204" pitchFamily="34" charset="0"/>
              </a:rPr>
              <a:t>The Best BI Engines: </a:t>
            </a:r>
          </a:p>
          <a:p>
            <a:r>
              <a:rPr lang="en-US" sz="4800" b="1" dirty="0" smtClean="0">
                <a:latin typeface="Arial" panose="020B0604020202020204" pitchFamily="34" charset="0"/>
                <a:cs typeface="Arial" panose="020B0604020202020204" pitchFamily="34" charset="0"/>
              </a:rPr>
              <a:t>Via Tableau &amp; Power BI</a:t>
            </a:r>
            <a:endParaRPr lang="en-US" sz="4800" b="1" dirty="0">
              <a:solidFill>
                <a:srgbClr val="1E4D2A"/>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 xmlns:a16="http://schemas.microsoft.com/office/drawing/2014/main" id="{456117E4-8246-4A1C-ACA4-747C4AC8C3EE}"/>
              </a:ext>
            </a:extLst>
          </p:cNvPr>
          <p:cNvSpPr txBox="1"/>
          <p:nvPr/>
        </p:nvSpPr>
        <p:spPr>
          <a:xfrm>
            <a:off x="393382" y="2194083"/>
            <a:ext cx="4795838"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smtClean="0">
                <a:ea typeface="+mn-lt"/>
                <a:cs typeface="+mn-lt"/>
              </a:rPr>
              <a:t>The analytics industry offers a wide variety of business intelligence engines. Two of them have been consistently rated at the top of the list: Tableau™ &amp; Power BI™. </a:t>
            </a:r>
          </a:p>
          <a:p>
            <a:endParaRPr lang="en-US" dirty="0">
              <a:ea typeface="+mn-lt"/>
              <a:cs typeface="+mn-lt"/>
            </a:endParaRPr>
          </a:p>
          <a:p>
            <a:r>
              <a:rPr lang="en-US" dirty="0" smtClean="0">
                <a:ea typeface="+mn-lt"/>
                <a:cs typeface="+mn-lt"/>
              </a:rPr>
              <a:t>These engines not only provide the most powerful search and retrieval technologies, but also the </a:t>
            </a:r>
            <a:r>
              <a:rPr lang="en-US" u="sng" dirty="0" smtClean="0">
                <a:ea typeface="+mn-lt"/>
                <a:cs typeface="+mn-lt"/>
              </a:rPr>
              <a:t>user interface</a:t>
            </a:r>
            <a:r>
              <a:rPr lang="en-US" dirty="0" smtClean="0">
                <a:ea typeface="+mn-lt"/>
                <a:cs typeface="+mn-lt"/>
              </a:rPr>
              <a:t> that your staff relies on.</a:t>
            </a:r>
          </a:p>
          <a:p>
            <a:endParaRPr lang="en-US" dirty="0">
              <a:ea typeface="+mn-lt"/>
              <a:cs typeface="+mn-lt"/>
            </a:endParaRPr>
          </a:p>
          <a:p>
            <a:r>
              <a:rPr lang="en-US" dirty="0" err="1" smtClean="0">
                <a:ea typeface="+mn-lt"/>
                <a:cs typeface="+mn-lt"/>
              </a:rPr>
              <a:t>DataSelf</a:t>
            </a:r>
            <a:r>
              <a:rPr lang="en-US" dirty="0" smtClean="0">
                <a:ea typeface="+mn-lt"/>
                <a:cs typeface="+mn-lt"/>
              </a:rPr>
              <a:t> gives you the </a:t>
            </a:r>
            <a:r>
              <a:rPr lang="en-US" i="1" u="sng" dirty="0" smtClean="0">
                <a:ea typeface="+mn-lt"/>
                <a:cs typeface="+mn-lt"/>
              </a:rPr>
              <a:t>choice</a:t>
            </a:r>
            <a:r>
              <a:rPr lang="en-US" dirty="0" smtClean="0">
                <a:ea typeface="+mn-lt"/>
                <a:cs typeface="+mn-lt"/>
              </a:rPr>
              <a:t> of either of these </a:t>
            </a:r>
            <a:br>
              <a:rPr lang="en-US" dirty="0" smtClean="0">
                <a:ea typeface="+mn-lt"/>
                <a:cs typeface="+mn-lt"/>
              </a:rPr>
            </a:br>
            <a:r>
              <a:rPr lang="en-US" dirty="0" smtClean="0">
                <a:ea typeface="+mn-lt"/>
                <a:cs typeface="+mn-lt"/>
              </a:rPr>
              <a:t>BI engines – ensuring that you have the best to work with today . . . and for years in the future.</a:t>
            </a:r>
            <a:r>
              <a:rPr lang="en-US" dirty="0">
                <a:cs typeface="Calibri"/>
              </a:rPr>
              <a:t/>
            </a:r>
            <a:br>
              <a:rPr lang="en-US" dirty="0">
                <a:cs typeface="Calibri"/>
              </a:rPr>
            </a:br>
            <a:endParaRPr lang="en-US" dirty="0">
              <a:cs typeface="Calibri"/>
            </a:endParaRPr>
          </a:p>
        </p:txBody>
      </p:sp>
      <p:pic>
        <p:nvPicPr>
          <p:cNvPr id="2" name="Picture 1"/>
          <p:cNvPicPr>
            <a:picLocks noChangeAspect="1"/>
          </p:cNvPicPr>
          <p:nvPr/>
        </p:nvPicPr>
        <p:blipFill>
          <a:blip r:embed="rId2"/>
          <a:stretch>
            <a:fillRect/>
          </a:stretch>
        </p:blipFill>
        <p:spPr>
          <a:xfrm>
            <a:off x="5577840" y="2170747"/>
            <a:ext cx="5905500" cy="3362325"/>
          </a:xfrm>
          <a:prstGeom prst="rect">
            <a:avLst/>
          </a:prstGeom>
        </p:spPr>
      </p:pic>
      <p:sp>
        <p:nvSpPr>
          <p:cNvPr id="6" name="Rounded Rectangle 5"/>
          <p:cNvSpPr/>
          <p:nvPr/>
        </p:nvSpPr>
        <p:spPr>
          <a:xfrm>
            <a:off x="9201150" y="2446020"/>
            <a:ext cx="1325880" cy="26289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332220" y="2457450"/>
            <a:ext cx="1268730" cy="228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5499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DC560E7-D27B-A747-9929-DEA2597986D0}"/>
              </a:ext>
            </a:extLst>
          </p:cNvPr>
          <p:cNvSpPr txBox="1"/>
          <p:nvPr/>
        </p:nvSpPr>
        <p:spPr>
          <a:xfrm>
            <a:off x="219922" y="153924"/>
            <a:ext cx="11873017" cy="1569660"/>
          </a:xfrm>
          <a:prstGeom prst="rect">
            <a:avLst/>
          </a:prstGeom>
          <a:noFill/>
        </p:spPr>
        <p:txBody>
          <a:bodyPr wrap="square" rtlCol="0">
            <a:spAutoFit/>
          </a:bodyPr>
          <a:lstStyle/>
          <a:p>
            <a:r>
              <a:rPr lang="en-US" sz="4800" b="1" dirty="0" smtClean="0">
                <a:latin typeface="Arial" panose="020B0604020202020204" pitchFamily="34" charset="0"/>
                <a:cs typeface="Arial" panose="020B0604020202020204" pitchFamily="34" charset="0"/>
              </a:rPr>
              <a:t>The Best Analytics Library: </a:t>
            </a:r>
          </a:p>
          <a:p>
            <a:r>
              <a:rPr lang="en-US" sz="4800" b="1" dirty="0" smtClean="0">
                <a:latin typeface="Arial" panose="020B0604020202020204" pitchFamily="34" charset="0"/>
                <a:cs typeface="Arial" panose="020B0604020202020204" pitchFamily="34" charset="0"/>
              </a:rPr>
              <a:t>Via 8,000+ Reports &amp; Dashboards</a:t>
            </a:r>
            <a:endParaRPr lang="en-US" sz="4800" b="1" dirty="0">
              <a:solidFill>
                <a:srgbClr val="1E4D2A"/>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 xmlns:a16="http://schemas.microsoft.com/office/drawing/2014/main" id="{456117E4-8246-4A1C-ACA4-747C4AC8C3EE}"/>
              </a:ext>
            </a:extLst>
          </p:cNvPr>
          <p:cNvSpPr txBox="1"/>
          <p:nvPr/>
        </p:nvSpPr>
        <p:spPr>
          <a:xfrm>
            <a:off x="493103" y="2137095"/>
            <a:ext cx="3838867"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smtClean="0">
                <a:ea typeface="+mn-lt"/>
                <a:cs typeface="+mn-lt"/>
              </a:rPr>
              <a:t>An Analytics solution is only as good as the analytical reports &amp; dashboards in it. </a:t>
            </a:r>
            <a:r>
              <a:rPr lang="en-US" dirty="0" err="1" smtClean="0">
                <a:ea typeface="+mn-lt"/>
                <a:cs typeface="+mn-lt"/>
              </a:rPr>
              <a:t>DataSelf</a:t>
            </a:r>
            <a:r>
              <a:rPr lang="en-US" dirty="0" smtClean="0">
                <a:ea typeface="+mn-lt"/>
                <a:cs typeface="+mn-lt"/>
              </a:rPr>
              <a:t> provides you with an industry-best library of over 8,000 KPI-driven samples, ready for your use.</a:t>
            </a:r>
          </a:p>
          <a:p>
            <a:endParaRPr lang="en-US" dirty="0">
              <a:ea typeface="+mn-lt"/>
              <a:cs typeface="+mn-lt"/>
            </a:endParaRPr>
          </a:p>
          <a:p>
            <a:r>
              <a:rPr lang="en-US" dirty="0" smtClean="0">
                <a:ea typeface="+mn-lt"/>
                <a:cs typeface="+mn-lt"/>
              </a:rPr>
              <a:t>These examples are organized by industry and role, ensuring that each member of your staff can select (and customize, if desired) the precise insight they need to make the best possible business decisions.</a:t>
            </a:r>
          </a:p>
          <a:p>
            <a:endParaRPr lang="en-US" dirty="0">
              <a:ea typeface="+mn-lt"/>
              <a:cs typeface="+mn-lt"/>
            </a:endParaRPr>
          </a:p>
          <a:p>
            <a:endParaRPr lang="en-US" dirty="0">
              <a:cs typeface="Calibri"/>
            </a:endParaRPr>
          </a:p>
        </p:txBody>
      </p:sp>
      <p:pic>
        <p:nvPicPr>
          <p:cNvPr id="2" name="Picture 1"/>
          <p:cNvPicPr>
            <a:picLocks noChangeAspect="1"/>
          </p:cNvPicPr>
          <p:nvPr/>
        </p:nvPicPr>
        <p:blipFill>
          <a:blip r:embed="rId2"/>
          <a:stretch>
            <a:fillRect/>
          </a:stretch>
        </p:blipFill>
        <p:spPr>
          <a:xfrm>
            <a:off x="4322445" y="2091690"/>
            <a:ext cx="7753350" cy="3429000"/>
          </a:xfrm>
          <a:prstGeom prst="rect">
            <a:avLst/>
          </a:prstGeom>
        </p:spPr>
      </p:pic>
      <p:sp>
        <p:nvSpPr>
          <p:cNvPr id="7" name="Rounded Rectangle 6"/>
          <p:cNvSpPr/>
          <p:nvPr/>
        </p:nvSpPr>
        <p:spPr>
          <a:xfrm>
            <a:off x="9955530" y="2223135"/>
            <a:ext cx="1325880" cy="26289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5097780" y="2354580"/>
            <a:ext cx="1268730" cy="228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061960" y="2449830"/>
            <a:ext cx="1268730" cy="228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309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DC560E7-D27B-A747-9929-DEA2597986D0}"/>
              </a:ext>
            </a:extLst>
          </p:cNvPr>
          <p:cNvSpPr txBox="1"/>
          <p:nvPr/>
        </p:nvSpPr>
        <p:spPr>
          <a:xfrm>
            <a:off x="219922" y="153924"/>
            <a:ext cx="10604287" cy="830997"/>
          </a:xfrm>
          <a:prstGeom prst="rect">
            <a:avLst/>
          </a:prstGeom>
          <a:noFill/>
        </p:spPr>
        <p:txBody>
          <a:bodyPr wrap="square" rtlCol="0">
            <a:spAutoFit/>
          </a:bodyPr>
          <a:lstStyle/>
          <a:p>
            <a:r>
              <a:rPr lang="en-US" sz="4800" b="1" dirty="0" err="1">
                <a:solidFill>
                  <a:srgbClr val="1E4D2A"/>
                </a:solidFill>
                <a:latin typeface="Arial" panose="020B0604020202020204" pitchFamily="34" charset="0"/>
                <a:cs typeface="Arial" panose="020B0604020202020204" pitchFamily="34" charset="0"/>
              </a:rPr>
              <a:t>DataSelf</a:t>
            </a:r>
            <a:r>
              <a:rPr lang="en-US" sz="4800" b="1" dirty="0">
                <a:solidFill>
                  <a:srgbClr val="1E4D2A"/>
                </a:solidFill>
                <a:latin typeface="Arial" panose="020B0604020202020204" pitchFamily="34" charset="0"/>
                <a:cs typeface="Arial" panose="020B0604020202020204" pitchFamily="34" charset="0"/>
              </a:rPr>
              <a:t> Works with Everyone . . . </a:t>
            </a:r>
          </a:p>
        </p:txBody>
      </p:sp>
      <p:pic>
        <p:nvPicPr>
          <p:cNvPr id="3" name="Picture 5" descr="Logo&#10;&#10;Description automatically generated">
            <a:extLst>
              <a:ext uri="{FF2B5EF4-FFF2-40B4-BE49-F238E27FC236}">
                <a16:creationId xmlns:a16="http://schemas.microsoft.com/office/drawing/2014/main" xmlns="" id="{31495312-0A3F-48E2-B084-CDB27B205244}"/>
              </a:ext>
            </a:extLst>
          </p:cNvPr>
          <p:cNvPicPr>
            <a:picLocks noChangeAspect="1"/>
          </p:cNvPicPr>
          <p:nvPr/>
        </p:nvPicPr>
        <p:blipFill>
          <a:blip r:embed="rId2"/>
          <a:stretch>
            <a:fillRect/>
          </a:stretch>
        </p:blipFill>
        <p:spPr>
          <a:xfrm>
            <a:off x="3553559" y="1721163"/>
            <a:ext cx="2203826" cy="1028452"/>
          </a:xfrm>
          <a:prstGeom prst="rect">
            <a:avLst/>
          </a:prstGeom>
        </p:spPr>
      </p:pic>
      <p:pic>
        <p:nvPicPr>
          <p:cNvPr id="4" name="Picture 6" descr="A picture containing text&#10;&#10;Description automatically generated">
            <a:extLst>
              <a:ext uri="{FF2B5EF4-FFF2-40B4-BE49-F238E27FC236}">
                <a16:creationId xmlns:a16="http://schemas.microsoft.com/office/drawing/2014/main" xmlns="" id="{FBA37212-83ED-4F9D-8AC6-6997FBBCC045}"/>
              </a:ext>
            </a:extLst>
          </p:cNvPr>
          <p:cNvPicPr>
            <a:picLocks noChangeAspect="1"/>
          </p:cNvPicPr>
          <p:nvPr/>
        </p:nvPicPr>
        <p:blipFill>
          <a:blip r:embed="rId3"/>
          <a:stretch>
            <a:fillRect/>
          </a:stretch>
        </p:blipFill>
        <p:spPr>
          <a:xfrm>
            <a:off x="3257073" y="3512179"/>
            <a:ext cx="1666875" cy="923925"/>
          </a:xfrm>
          <a:prstGeom prst="rect">
            <a:avLst/>
          </a:prstGeom>
        </p:spPr>
      </p:pic>
      <p:pic>
        <p:nvPicPr>
          <p:cNvPr id="6" name="Picture 7">
            <a:extLst>
              <a:ext uri="{FF2B5EF4-FFF2-40B4-BE49-F238E27FC236}">
                <a16:creationId xmlns:a16="http://schemas.microsoft.com/office/drawing/2014/main" xmlns="" id="{CF410556-A5D5-4340-9345-4A14DFF4D235}"/>
              </a:ext>
            </a:extLst>
          </p:cNvPr>
          <p:cNvPicPr>
            <a:picLocks noChangeAspect="1"/>
          </p:cNvPicPr>
          <p:nvPr/>
        </p:nvPicPr>
        <p:blipFill>
          <a:blip r:embed="rId4"/>
          <a:stretch>
            <a:fillRect/>
          </a:stretch>
        </p:blipFill>
        <p:spPr>
          <a:xfrm>
            <a:off x="6892030" y="1633571"/>
            <a:ext cx="2016273" cy="1078706"/>
          </a:xfrm>
          <a:prstGeom prst="rect">
            <a:avLst/>
          </a:prstGeom>
        </p:spPr>
      </p:pic>
      <p:pic>
        <p:nvPicPr>
          <p:cNvPr id="7" name="Picture 8" descr="A picture containing text&#10;&#10;Description automatically generated">
            <a:extLst>
              <a:ext uri="{FF2B5EF4-FFF2-40B4-BE49-F238E27FC236}">
                <a16:creationId xmlns:a16="http://schemas.microsoft.com/office/drawing/2014/main" xmlns="" id="{21892D12-2F90-42F7-858A-45618A7563DC}"/>
              </a:ext>
            </a:extLst>
          </p:cNvPr>
          <p:cNvPicPr>
            <a:picLocks noChangeAspect="1"/>
          </p:cNvPicPr>
          <p:nvPr/>
        </p:nvPicPr>
        <p:blipFill>
          <a:blip r:embed="rId5"/>
          <a:stretch>
            <a:fillRect/>
          </a:stretch>
        </p:blipFill>
        <p:spPr>
          <a:xfrm>
            <a:off x="1221105" y="4705350"/>
            <a:ext cx="2035143" cy="686134"/>
          </a:xfrm>
          <a:prstGeom prst="rect">
            <a:avLst/>
          </a:prstGeom>
        </p:spPr>
      </p:pic>
      <p:pic>
        <p:nvPicPr>
          <p:cNvPr id="8" name="Picture 9">
            <a:extLst>
              <a:ext uri="{FF2B5EF4-FFF2-40B4-BE49-F238E27FC236}">
                <a16:creationId xmlns:a16="http://schemas.microsoft.com/office/drawing/2014/main" xmlns="" id="{34E4448E-89F7-45F3-BBDC-2B79138E7311}"/>
              </a:ext>
            </a:extLst>
          </p:cNvPr>
          <p:cNvPicPr>
            <a:picLocks noChangeAspect="1"/>
          </p:cNvPicPr>
          <p:nvPr/>
        </p:nvPicPr>
        <p:blipFill>
          <a:blip r:embed="rId6"/>
          <a:stretch>
            <a:fillRect/>
          </a:stretch>
        </p:blipFill>
        <p:spPr>
          <a:xfrm>
            <a:off x="4923948" y="4524375"/>
            <a:ext cx="1666875" cy="923925"/>
          </a:xfrm>
          <a:prstGeom prst="rect">
            <a:avLst/>
          </a:prstGeom>
        </p:spPr>
      </p:pic>
      <p:pic>
        <p:nvPicPr>
          <p:cNvPr id="9" name="Picture 10" descr="A picture containing text&#10;&#10;Description automatically generated">
            <a:extLst>
              <a:ext uri="{FF2B5EF4-FFF2-40B4-BE49-F238E27FC236}">
                <a16:creationId xmlns:a16="http://schemas.microsoft.com/office/drawing/2014/main" xmlns="" id="{2E7D60A5-E67F-428D-BC51-31E4C9366FFA}"/>
              </a:ext>
            </a:extLst>
          </p:cNvPr>
          <p:cNvPicPr>
            <a:picLocks noChangeAspect="1"/>
          </p:cNvPicPr>
          <p:nvPr/>
        </p:nvPicPr>
        <p:blipFill>
          <a:blip r:embed="rId7"/>
          <a:stretch>
            <a:fillRect/>
          </a:stretch>
        </p:blipFill>
        <p:spPr>
          <a:xfrm>
            <a:off x="7810232" y="3512179"/>
            <a:ext cx="1826127" cy="1012196"/>
          </a:xfrm>
          <a:prstGeom prst="rect">
            <a:avLst/>
          </a:prstGeom>
        </p:spPr>
      </p:pic>
      <p:pic>
        <p:nvPicPr>
          <p:cNvPr id="10" name="Picture 11">
            <a:extLst>
              <a:ext uri="{FF2B5EF4-FFF2-40B4-BE49-F238E27FC236}">
                <a16:creationId xmlns:a16="http://schemas.microsoft.com/office/drawing/2014/main" xmlns="" id="{4C611179-EBDF-43A3-AD98-64C64D5FA25B}"/>
              </a:ext>
            </a:extLst>
          </p:cNvPr>
          <p:cNvPicPr>
            <a:picLocks noChangeAspect="1"/>
          </p:cNvPicPr>
          <p:nvPr/>
        </p:nvPicPr>
        <p:blipFill>
          <a:blip r:embed="rId8"/>
          <a:stretch>
            <a:fillRect/>
          </a:stretch>
        </p:blipFill>
        <p:spPr>
          <a:xfrm>
            <a:off x="9055418" y="5036344"/>
            <a:ext cx="1988404" cy="472782"/>
          </a:xfrm>
          <a:prstGeom prst="rect">
            <a:avLst/>
          </a:prstGeom>
        </p:spPr>
      </p:pic>
      <p:pic>
        <p:nvPicPr>
          <p:cNvPr id="11" name="Picture 10">
            <a:extLst>
              <a:ext uri="{FF2B5EF4-FFF2-40B4-BE49-F238E27FC236}">
                <a16:creationId xmlns:a16="http://schemas.microsoft.com/office/drawing/2014/main" xmlns="" id="{5E9D49B7-335B-464D-B071-3E9F72441847}"/>
              </a:ext>
            </a:extLst>
          </p:cNvPr>
          <p:cNvPicPr>
            <a:picLocks noChangeAspect="1"/>
          </p:cNvPicPr>
          <p:nvPr/>
        </p:nvPicPr>
        <p:blipFill>
          <a:blip r:embed="rId9"/>
          <a:stretch>
            <a:fillRect/>
          </a:stretch>
        </p:blipFill>
        <p:spPr>
          <a:xfrm>
            <a:off x="10210913" y="1665334"/>
            <a:ext cx="1334456" cy="1261762"/>
          </a:xfrm>
          <a:prstGeom prst="rect">
            <a:avLst/>
          </a:prstGeom>
        </p:spPr>
      </p:pic>
      <p:pic>
        <p:nvPicPr>
          <p:cNvPr id="12" name="Picture 2" descr="https://www.dataself.com/content/uploads/2018/07/AcumaticaTrans-175x100.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045" y="2052983"/>
            <a:ext cx="1666875"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852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452562" y="1278021"/>
            <a:ext cx="9144000" cy="41042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cs typeface="Calibri Light"/>
              </a:rPr>
              <a:t>Demo: </a:t>
            </a:r>
          </a:p>
          <a:p>
            <a:pPr algn="ctr"/>
            <a:r>
              <a:rPr lang="en-US" b="1" dirty="0">
                <a:cs typeface="Calibri Light"/>
              </a:rPr>
              <a:t>DataSelf Analytics </a:t>
            </a:r>
            <a:endParaRPr lang="en-US" sz="1800" b="1" dirty="0">
              <a:cs typeface="Calibri Light"/>
            </a:endParaRPr>
          </a:p>
        </p:txBody>
      </p:sp>
      <p:pic>
        <p:nvPicPr>
          <p:cNvPr id="2" name="Picture 1">
            <a:extLst>
              <a:ext uri="{FF2B5EF4-FFF2-40B4-BE49-F238E27FC236}">
                <a16:creationId xmlns:a16="http://schemas.microsoft.com/office/drawing/2014/main" xmlns="" id="{302A1F93-4663-4EF8-938F-486D278F7955}"/>
              </a:ext>
            </a:extLst>
          </p:cNvPr>
          <p:cNvPicPr>
            <a:picLocks noChangeAspect="1"/>
          </p:cNvPicPr>
          <p:nvPr/>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4605317" y="2807421"/>
            <a:ext cx="503026" cy="398624"/>
          </a:xfrm>
          <a:prstGeom prst="rect">
            <a:avLst/>
          </a:prstGeom>
        </p:spPr>
      </p:pic>
    </p:spTree>
    <p:extLst>
      <p:ext uri="{BB962C8B-B14F-4D97-AF65-F5344CB8AC3E}">
        <p14:creationId xmlns:p14="http://schemas.microsoft.com/office/powerpoint/2010/main" val="4058910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DC560E7-D27B-A747-9929-DEA2597986D0}"/>
              </a:ext>
            </a:extLst>
          </p:cNvPr>
          <p:cNvSpPr txBox="1"/>
          <p:nvPr/>
        </p:nvSpPr>
        <p:spPr>
          <a:xfrm>
            <a:off x="219923" y="153924"/>
            <a:ext cx="9480330" cy="830997"/>
          </a:xfrm>
          <a:prstGeom prst="rect">
            <a:avLst/>
          </a:prstGeom>
          <a:noFill/>
        </p:spPr>
        <p:txBody>
          <a:bodyPr wrap="square" rtlCol="0">
            <a:spAutoFit/>
          </a:bodyPr>
          <a:lstStyle/>
          <a:p>
            <a:r>
              <a:rPr lang="en-US" sz="4800" b="1" dirty="0">
                <a:solidFill>
                  <a:srgbClr val="1E4D2A"/>
                </a:solidFill>
                <a:latin typeface="Arial" panose="020B0604020202020204" pitchFamily="34" charset="0"/>
                <a:cs typeface="Arial" panose="020B0604020202020204" pitchFamily="34" charset="0"/>
              </a:rPr>
              <a:t>Licensing &amp; Pricing</a:t>
            </a:r>
          </a:p>
        </p:txBody>
      </p:sp>
      <p:pic>
        <p:nvPicPr>
          <p:cNvPr id="2" name="Picture 1"/>
          <p:cNvPicPr>
            <a:picLocks noChangeAspect="1"/>
          </p:cNvPicPr>
          <p:nvPr/>
        </p:nvPicPr>
        <p:blipFill>
          <a:blip r:embed="rId2"/>
          <a:stretch>
            <a:fillRect/>
          </a:stretch>
        </p:blipFill>
        <p:spPr>
          <a:xfrm>
            <a:off x="823912" y="1090612"/>
            <a:ext cx="10544175" cy="4676775"/>
          </a:xfrm>
          <a:prstGeom prst="rect">
            <a:avLst/>
          </a:prstGeom>
        </p:spPr>
      </p:pic>
    </p:spTree>
    <p:extLst>
      <p:ext uri="{BB962C8B-B14F-4D97-AF65-F5344CB8AC3E}">
        <p14:creationId xmlns:p14="http://schemas.microsoft.com/office/powerpoint/2010/main" val="23422383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25671"/>
            <a:ext cx="12192000" cy="3663758"/>
          </a:xfrm>
          <a:prstGeom prst="rect">
            <a:avLst/>
          </a:prstGeom>
        </p:spPr>
      </p:pic>
      <p:sp>
        <p:nvSpPr>
          <p:cNvPr id="5" name="TextBox 4">
            <a:extLst>
              <a:ext uri="{FF2B5EF4-FFF2-40B4-BE49-F238E27FC236}">
                <a16:creationId xmlns:a16="http://schemas.microsoft.com/office/drawing/2014/main" xmlns="" id="{2DC560E7-D27B-A747-9929-DEA2597986D0}"/>
              </a:ext>
            </a:extLst>
          </p:cNvPr>
          <p:cNvSpPr txBox="1"/>
          <p:nvPr/>
        </p:nvSpPr>
        <p:spPr>
          <a:xfrm>
            <a:off x="219923" y="153924"/>
            <a:ext cx="9480330" cy="830997"/>
          </a:xfrm>
          <a:prstGeom prst="rect">
            <a:avLst/>
          </a:prstGeom>
          <a:noFill/>
        </p:spPr>
        <p:txBody>
          <a:bodyPr wrap="square" rtlCol="0">
            <a:spAutoFit/>
          </a:bodyPr>
          <a:lstStyle/>
          <a:p>
            <a:r>
              <a:rPr lang="en-US" sz="4800" b="1" dirty="0" smtClean="0">
                <a:solidFill>
                  <a:srgbClr val="1E4D2A"/>
                </a:solidFill>
                <a:latin typeface="Arial" panose="020B0604020202020204" pitchFamily="34" charset="0"/>
                <a:cs typeface="Arial" panose="020B0604020202020204" pitchFamily="34" charset="0"/>
              </a:rPr>
              <a:t>Next Steps . . . </a:t>
            </a:r>
            <a:endParaRPr lang="en-US" sz="4800" b="1" dirty="0">
              <a:solidFill>
                <a:srgbClr val="1E4D2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1758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DC560E7-D27B-A747-9929-DEA2597986D0}"/>
              </a:ext>
            </a:extLst>
          </p:cNvPr>
          <p:cNvSpPr txBox="1"/>
          <p:nvPr/>
        </p:nvSpPr>
        <p:spPr>
          <a:xfrm>
            <a:off x="219922" y="153924"/>
            <a:ext cx="10775737" cy="830997"/>
          </a:xfrm>
          <a:prstGeom prst="rect">
            <a:avLst/>
          </a:prstGeom>
          <a:noFill/>
        </p:spPr>
        <p:txBody>
          <a:bodyPr wrap="square" rtlCol="0">
            <a:spAutoFit/>
          </a:bodyPr>
          <a:lstStyle/>
          <a:p>
            <a:r>
              <a:rPr lang="en-US" sz="4800" b="1" dirty="0">
                <a:solidFill>
                  <a:srgbClr val="1E4D2A"/>
                </a:solidFill>
                <a:latin typeface="Arial" panose="020B0604020202020204" pitchFamily="34" charset="0"/>
                <a:cs typeface="Arial" panose="020B0604020202020204" pitchFamily="34" charset="0"/>
              </a:rPr>
              <a:t>Why Analytics? </a:t>
            </a:r>
            <a:r>
              <a:rPr lang="en-US" sz="4800" b="1" dirty="0" smtClean="0">
                <a:solidFill>
                  <a:srgbClr val="1E4D2A"/>
                </a:solidFill>
                <a:latin typeface="Arial" panose="020B0604020202020204" pitchFamily="34" charset="0"/>
                <a:cs typeface="Arial" panose="020B0604020202020204" pitchFamily="34" charset="0"/>
              </a:rPr>
              <a:t>(&amp; Why </a:t>
            </a:r>
            <a:r>
              <a:rPr lang="en-US" sz="4800" b="1" dirty="0" err="1" smtClean="0">
                <a:solidFill>
                  <a:srgbClr val="1E4D2A"/>
                </a:solidFill>
                <a:latin typeface="Arial" panose="020B0604020202020204" pitchFamily="34" charset="0"/>
                <a:cs typeface="Arial" panose="020B0604020202020204" pitchFamily="34" charset="0"/>
              </a:rPr>
              <a:t>DataSelf</a:t>
            </a:r>
            <a:r>
              <a:rPr lang="en-US" sz="4800" b="1" dirty="0" smtClean="0">
                <a:solidFill>
                  <a:srgbClr val="1E4D2A"/>
                </a:solidFill>
                <a:latin typeface="Arial" panose="020B0604020202020204" pitchFamily="34" charset="0"/>
                <a:cs typeface="Arial" panose="020B0604020202020204" pitchFamily="34" charset="0"/>
              </a:rPr>
              <a:t>?)</a:t>
            </a:r>
            <a:endParaRPr lang="en-US" sz="4800" b="1" dirty="0">
              <a:solidFill>
                <a:srgbClr val="1E4D2A"/>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456117E4-8246-4A1C-ACA4-747C4AC8C3EE}"/>
              </a:ext>
            </a:extLst>
          </p:cNvPr>
          <p:cNvSpPr txBox="1"/>
          <p:nvPr/>
        </p:nvSpPr>
        <p:spPr>
          <a:xfrm>
            <a:off x="1048702" y="1450657"/>
            <a:ext cx="9591675"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Analytics give you a number of things that </a:t>
            </a:r>
            <a:r>
              <a:rPr lang="en-US" u="sng" dirty="0"/>
              <a:t>standard reports</a:t>
            </a:r>
            <a:r>
              <a:rPr lang="en-US" dirty="0"/>
              <a:t> don’t. </a:t>
            </a:r>
            <a:br>
              <a:rPr lang="en-US" dirty="0"/>
            </a:br>
            <a:endParaRPr lang="en-US" dirty="0" smtClean="0">
              <a:cs typeface="Calibri"/>
            </a:endParaRPr>
          </a:p>
          <a:p>
            <a:pPr marL="342900" indent="-342900">
              <a:buFont typeface="+mj-lt"/>
              <a:buAutoNum type="arabicPeriod"/>
            </a:pPr>
            <a:r>
              <a:rPr lang="en-US" dirty="0" smtClean="0">
                <a:cs typeface="Calibri"/>
              </a:rPr>
              <a:t>Represent </a:t>
            </a:r>
            <a:r>
              <a:rPr lang="en-US" dirty="0">
                <a:cs typeface="Calibri"/>
              </a:rPr>
              <a:t>your data </a:t>
            </a:r>
            <a:r>
              <a:rPr lang="en-US" dirty="0" smtClean="0">
                <a:cs typeface="Calibri"/>
              </a:rPr>
              <a:t>visually</a:t>
            </a:r>
          </a:p>
          <a:p>
            <a:pPr marL="342900" indent="-342900">
              <a:buFont typeface="+mj-lt"/>
              <a:buAutoNum type="arabicPeriod"/>
            </a:pPr>
            <a:r>
              <a:rPr lang="en-US" dirty="0" smtClean="0"/>
              <a:t>Consolidate </a:t>
            </a:r>
            <a:r>
              <a:rPr lang="en-US" dirty="0"/>
              <a:t>multiple reports &amp; spreadsheets</a:t>
            </a:r>
          </a:p>
          <a:p>
            <a:pPr marL="342900" indent="-342900">
              <a:buFont typeface="+mj-lt"/>
              <a:buAutoNum type="arabicPeriod"/>
            </a:pPr>
            <a:r>
              <a:rPr lang="en-US" dirty="0" smtClean="0">
                <a:cs typeface="Calibri"/>
              </a:rPr>
              <a:t>Analyze </a:t>
            </a:r>
            <a:r>
              <a:rPr lang="en-US" dirty="0">
                <a:cs typeface="Calibri"/>
              </a:rPr>
              <a:t>conditions between multiple </a:t>
            </a:r>
            <a:r>
              <a:rPr lang="en-US" dirty="0" smtClean="0">
                <a:cs typeface="Calibri"/>
              </a:rPr>
              <a:t>apps/sources</a:t>
            </a:r>
          </a:p>
          <a:p>
            <a:endParaRPr lang="en-US" dirty="0" smtClean="0">
              <a:cs typeface="Calibri"/>
            </a:endParaRPr>
          </a:p>
          <a:p>
            <a:pPr marL="342900" indent="-342900">
              <a:buFont typeface="+mj-lt"/>
              <a:buAutoNum type="arabicPeriod"/>
            </a:pPr>
            <a:endParaRPr lang="en-US" dirty="0">
              <a:cs typeface="Calibri"/>
            </a:endParaRPr>
          </a:p>
          <a:p>
            <a:r>
              <a:rPr lang="en-US" dirty="0" err="1"/>
              <a:t>DataSelf</a:t>
            </a:r>
            <a:r>
              <a:rPr lang="en-US" dirty="0"/>
              <a:t> Analytics gives you a number of things that </a:t>
            </a:r>
            <a:r>
              <a:rPr lang="en-US" b="1" u="sng" dirty="0"/>
              <a:t>other analytics</a:t>
            </a:r>
            <a:r>
              <a:rPr lang="en-US" dirty="0"/>
              <a:t> </a:t>
            </a:r>
            <a:r>
              <a:rPr lang="en-US" dirty="0" smtClean="0"/>
              <a:t>do</a:t>
            </a:r>
            <a:r>
              <a:rPr lang="en-US" dirty="0" smtClean="0"/>
              <a:t>n’t</a:t>
            </a:r>
            <a:r>
              <a:rPr lang="en-US" dirty="0"/>
              <a:t>.</a:t>
            </a:r>
          </a:p>
          <a:p>
            <a:endParaRPr lang="en-US" dirty="0" smtClean="0"/>
          </a:p>
          <a:p>
            <a:pPr marL="342900" indent="-342900">
              <a:buFont typeface="+mj-lt"/>
              <a:buAutoNum type="arabicPeriod"/>
            </a:pPr>
            <a:r>
              <a:rPr lang="en-US" dirty="0" smtClean="0"/>
              <a:t>Progressive </a:t>
            </a:r>
            <a:r>
              <a:rPr lang="en-US" dirty="0"/>
              <a:t>drill-down</a:t>
            </a:r>
          </a:p>
          <a:p>
            <a:pPr marL="342900" indent="-342900">
              <a:buFont typeface="+mj-lt"/>
              <a:buAutoNum type="arabicPeriod"/>
            </a:pPr>
            <a:r>
              <a:rPr lang="en-US" dirty="0" smtClean="0">
                <a:cs typeface="Calibri"/>
              </a:rPr>
              <a:t>NLQ – “Natural Language Query”</a:t>
            </a:r>
            <a:endParaRPr lang="en-US" dirty="0">
              <a:cs typeface="Calibri"/>
            </a:endParaRPr>
          </a:p>
          <a:p>
            <a:pPr marL="342900" indent="-342900">
              <a:buFont typeface="+mj-lt"/>
              <a:buAutoNum type="arabicPeriod"/>
            </a:pPr>
            <a:r>
              <a:rPr lang="en-US" dirty="0" smtClean="0">
                <a:cs typeface="Calibri"/>
              </a:rPr>
              <a:t>Optimized data retrieval (</a:t>
            </a:r>
            <a:r>
              <a:rPr lang="en-US" dirty="0" err="1" smtClean="0">
                <a:cs typeface="Calibri"/>
              </a:rPr>
              <a:t>avg</a:t>
            </a:r>
            <a:r>
              <a:rPr lang="en-US" dirty="0" smtClean="0">
                <a:cs typeface="Calibri"/>
              </a:rPr>
              <a:t> report runtime &lt; 1 minute)</a:t>
            </a:r>
          </a:p>
          <a:p>
            <a:pPr marL="342900" indent="-342900">
              <a:buFont typeface="+mj-lt"/>
              <a:buAutoNum type="arabicPeriod"/>
            </a:pPr>
            <a:r>
              <a:rPr lang="en-US" dirty="0" smtClean="0">
                <a:cs typeface="Calibri"/>
              </a:rPr>
              <a:t>One-click </a:t>
            </a:r>
            <a:r>
              <a:rPr lang="en-US" dirty="0">
                <a:cs typeface="Calibri"/>
              </a:rPr>
              <a:t>perspective selection (e.g., sales by revenues, gross profit, COGS, etc.)</a:t>
            </a:r>
          </a:p>
          <a:p>
            <a:pPr marL="342900" indent="-342900">
              <a:buFont typeface="+mj-lt"/>
              <a:buAutoNum type="arabicPeriod"/>
            </a:pPr>
            <a:r>
              <a:rPr lang="en-US" dirty="0">
                <a:cs typeface="Calibri"/>
              </a:rPr>
              <a:t>Say “</a:t>
            </a:r>
            <a:r>
              <a:rPr lang="en-US" b="1" dirty="0">
                <a:cs typeface="Calibri"/>
              </a:rPr>
              <a:t>what if . . . </a:t>
            </a:r>
            <a:r>
              <a:rPr lang="en-US" dirty="0">
                <a:cs typeface="Calibri"/>
              </a:rPr>
              <a:t>“ (“</a:t>
            </a:r>
            <a:r>
              <a:rPr lang="en-US" i="1" dirty="0">
                <a:cs typeface="Calibri"/>
              </a:rPr>
              <a:t>what if my sales increase by 15</a:t>
            </a:r>
            <a:r>
              <a:rPr lang="en-US" i="1" dirty="0" smtClean="0">
                <a:cs typeface="Calibri"/>
              </a:rPr>
              <a:t>%?</a:t>
            </a:r>
            <a:r>
              <a:rPr lang="en-US" dirty="0" smtClean="0">
                <a:cs typeface="Calibri"/>
              </a:rPr>
              <a:t>”)</a:t>
            </a:r>
            <a:r>
              <a:rPr lang="en-US" dirty="0">
                <a:cs typeface="Calibri"/>
              </a:rPr>
              <a:t> </a:t>
            </a:r>
            <a:endParaRPr lang="en-US" dirty="0" smtClean="0">
              <a:cs typeface="Calibri"/>
            </a:endParaRPr>
          </a:p>
          <a:p>
            <a:pPr marL="342900" indent="-342900">
              <a:buFont typeface="+mj-lt"/>
              <a:buAutoNum type="arabicPeriod"/>
            </a:pPr>
            <a:r>
              <a:rPr lang="en-US" dirty="0" smtClean="0">
                <a:cs typeface="Calibri"/>
              </a:rPr>
              <a:t>Generate </a:t>
            </a:r>
            <a:r>
              <a:rPr lang="en-US" dirty="0">
                <a:cs typeface="Calibri"/>
              </a:rPr>
              <a:t>projections (“</a:t>
            </a:r>
            <a:r>
              <a:rPr lang="en-US" i="1" dirty="0">
                <a:cs typeface="Calibri"/>
              </a:rPr>
              <a:t>will I have enough stock 3 months down the road</a:t>
            </a:r>
            <a:r>
              <a:rPr lang="en-US" i="1" dirty="0" smtClean="0">
                <a:cs typeface="Calibri"/>
              </a:rPr>
              <a:t>?”</a:t>
            </a:r>
            <a:r>
              <a:rPr lang="en-US" dirty="0" smtClean="0">
                <a:cs typeface="Calibri"/>
              </a:rPr>
              <a:t>)</a:t>
            </a:r>
            <a:endParaRPr lang="en-US" dirty="0">
              <a:cs typeface="Calibri"/>
            </a:endParaRPr>
          </a:p>
        </p:txBody>
      </p:sp>
    </p:spTree>
    <p:extLst>
      <p:ext uri="{BB962C8B-B14F-4D97-AF65-F5344CB8AC3E}">
        <p14:creationId xmlns:p14="http://schemas.microsoft.com/office/powerpoint/2010/main" val="51718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80741"/>
            <a:ext cx="12192000" cy="14537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cs typeface="Calibri Light"/>
              </a:rPr>
              <a:t> Industry &amp; Role-Based Analytics . . . </a:t>
            </a:r>
            <a:endParaRPr lang="en-US" sz="1800" b="1" dirty="0">
              <a:cs typeface="Calibri Light"/>
            </a:endParaRPr>
          </a:p>
        </p:txBody>
      </p:sp>
      <p:pic>
        <p:nvPicPr>
          <p:cNvPr id="4" name="Picture 3" descr="Graphical user interface, application&#10;&#10;Description automatically generated">
            <a:extLst>
              <a:ext uri="{FF2B5EF4-FFF2-40B4-BE49-F238E27FC236}">
                <a16:creationId xmlns:a16="http://schemas.microsoft.com/office/drawing/2014/main" xmlns="" id="{33089B5E-D030-44CF-A9B3-A16383FA26BC}"/>
              </a:ext>
            </a:extLst>
          </p:cNvPr>
          <p:cNvPicPr>
            <a:picLocks noChangeAspect="1"/>
          </p:cNvPicPr>
          <p:nvPr/>
        </p:nvPicPr>
        <p:blipFill>
          <a:blip r:embed="rId2"/>
          <a:stretch>
            <a:fillRect/>
          </a:stretch>
        </p:blipFill>
        <p:spPr>
          <a:xfrm>
            <a:off x="2051518" y="1613428"/>
            <a:ext cx="7966229" cy="4481004"/>
          </a:xfrm>
          <a:prstGeom prst="rect">
            <a:avLst/>
          </a:prstGeom>
        </p:spPr>
      </p:pic>
      <p:pic>
        <p:nvPicPr>
          <p:cNvPr id="5" name="Picture 4" descr="Icon&#10;&#10;Description automatically generated">
            <a:extLst>
              <a:ext uri="{FF2B5EF4-FFF2-40B4-BE49-F238E27FC236}">
                <a16:creationId xmlns:a16="http://schemas.microsoft.com/office/drawing/2014/main" xmlns="" id="{984D0EA9-6AC6-4A36-BADF-1FEB2791B92F}"/>
              </a:ext>
            </a:extLst>
          </p:cNvPr>
          <p:cNvPicPr>
            <a:picLocks noChangeAspect="1"/>
          </p:cNvPicPr>
          <p:nvPr/>
        </p:nvPicPr>
        <p:blipFill>
          <a:blip r:embed="rId3"/>
          <a:stretch>
            <a:fillRect/>
          </a:stretch>
        </p:blipFill>
        <p:spPr>
          <a:xfrm>
            <a:off x="3244070" y="2660610"/>
            <a:ext cx="6083613" cy="1536779"/>
          </a:xfrm>
          <a:prstGeom prst="rect">
            <a:avLst/>
          </a:prstGeom>
        </p:spPr>
      </p:pic>
    </p:spTree>
    <p:extLst>
      <p:ext uri="{BB962C8B-B14F-4D97-AF65-F5344CB8AC3E}">
        <p14:creationId xmlns:p14="http://schemas.microsoft.com/office/powerpoint/2010/main" val="2099494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DC560E7-D27B-A747-9929-DEA2597986D0}"/>
              </a:ext>
            </a:extLst>
          </p:cNvPr>
          <p:cNvSpPr txBox="1"/>
          <p:nvPr/>
        </p:nvSpPr>
        <p:spPr>
          <a:xfrm>
            <a:off x="219922" y="153924"/>
            <a:ext cx="11392958" cy="830997"/>
          </a:xfrm>
          <a:prstGeom prst="rect">
            <a:avLst/>
          </a:prstGeom>
          <a:noFill/>
        </p:spPr>
        <p:txBody>
          <a:bodyPr wrap="square" rtlCol="0">
            <a:spAutoFit/>
          </a:bodyPr>
          <a:lstStyle/>
          <a:p>
            <a:r>
              <a:rPr lang="en-US" sz="4800" b="1" dirty="0" smtClean="0">
                <a:solidFill>
                  <a:srgbClr val="1E4D2A"/>
                </a:solidFill>
                <a:latin typeface="Arial" panose="020B0604020202020204" pitchFamily="34" charset="0"/>
                <a:cs typeface="Arial" panose="020B0604020202020204" pitchFamily="34" charset="0"/>
              </a:rPr>
              <a:t>CFO:  </a:t>
            </a:r>
            <a:r>
              <a:rPr lang="en-US" sz="4800" b="1" i="1" dirty="0" smtClean="0">
                <a:solidFill>
                  <a:srgbClr val="1E4D2A"/>
                </a:solidFill>
                <a:latin typeface="Arial" panose="020B0604020202020204" pitchFamily="34" charset="0"/>
                <a:cs typeface="Arial" panose="020B0604020202020204" pitchFamily="34" charset="0"/>
              </a:rPr>
              <a:t>“Where do we stand?”</a:t>
            </a:r>
            <a:endParaRPr lang="en-US" sz="4800" b="1" i="1" dirty="0">
              <a:solidFill>
                <a:srgbClr val="1E4D2A"/>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456117E4-8246-4A1C-ACA4-747C4AC8C3EE}"/>
              </a:ext>
            </a:extLst>
          </p:cNvPr>
          <p:cNvSpPr txBox="1"/>
          <p:nvPr/>
        </p:nvSpPr>
        <p:spPr>
          <a:xfrm>
            <a:off x="282893" y="1553527"/>
            <a:ext cx="5237797"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a:p>
            <a:pPr lvl="0" fontAlgn="base"/>
            <a:r>
              <a:rPr lang="en-US" b="1" i="1" dirty="0"/>
              <a:t>Are you ever challenged by . . . </a:t>
            </a:r>
          </a:p>
          <a:p>
            <a:pPr lvl="0" fontAlgn="base"/>
            <a:endParaRPr lang="en-US" i="1" dirty="0"/>
          </a:p>
          <a:p>
            <a:pPr lvl="0" fontAlgn="base"/>
            <a:r>
              <a:rPr lang="en-US" i="1" dirty="0"/>
              <a:t>. . . not knowing what’s happening </a:t>
            </a:r>
            <a:r>
              <a:rPr lang="en-US" b="1" i="1" u="sng" dirty="0"/>
              <a:t>right</a:t>
            </a:r>
            <a:r>
              <a:rPr lang="en-US" i="1" dirty="0"/>
              <a:t> </a:t>
            </a:r>
            <a:r>
              <a:rPr lang="en-US" b="1" i="1" u="sng" dirty="0"/>
              <a:t>now</a:t>
            </a:r>
            <a:r>
              <a:rPr lang="en-US" i="1" dirty="0"/>
              <a:t>?</a:t>
            </a:r>
            <a:endParaRPr lang="en-US" dirty="0"/>
          </a:p>
          <a:p>
            <a:pPr lvl="0" fontAlgn="base"/>
            <a:r>
              <a:rPr lang="en-US" i="1" dirty="0"/>
              <a:t>. . . missing out on sales opportunities?</a:t>
            </a:r>
            <a:endParaRPr lang="en-US" dirty="0"/>
          </a:p>
          <a:p>
            <a:pPr lvl="0" fontAlgn="base"/>
            <a:r>
              <a:rPr lang="en-US" i="1" dirty="0"/>
              <a:t>. . . threats to your business that go undetected?</a:t>
            </a:r>
            <a:endParaRPr lang="en-US" dirty="0"/>
          </a:p>
          <a:p>
            <a:pPr fontAlgn="base"/>
            <a:endParaRPr lang="en-US" b="1" i="1" dirty="0"/>
          </a:p>
          <a:p>
            <a:pPr fontAlgn="base"/>
            <a:r>
              <a:rPr lang="en-US" b="1" i="1" dirty="0"/>
              <a:t>Analytics . . . </a:t>
            </a:r>
            <a:endParaRPr lang="en-US" dirty="0"/>
          </a:p>
          <a:p>
            <a:pPr lvl="0" fontAlgn="base"/>
            <a:endParaRPr lang="en-US" dirty="0"/>
          </a:p>
          <a:p>
            <a:pPr lvl="0" fontAlgn="base"/>
            <a:r>
              <a:rPr lang="en-US" dirty="0"/>
              <a:t>. . . </a:t>
            </a:r>
            <a:r>
              <a:rPr lang="en-US" i="1" dirty="0"/>
              <a:t>alerts you to upcoming (potential) problems.</a:t>
            </a:r>
            <a:endParaRPr lang="en-US" dirty="0"/>
          </a:p>
          <a:p>
            <a:pPr lvl="0" fontAlgn="base"/>
            <a:r>
              <a:rPr lang="en-US" i="1" dirty="0"/>
              <a:t>. . . uncovers time-sensitive opportunities.</a:t>
            </a:r>
            <a:endParaRPr lang="en-US" dirty="0"/>
          </a:p>
          <a:p>
            <a:pPr lvl="0" fontAlgn="base"/>
            <a:r>
              <a:rPr lang="en-US" i="1" dirty="0"/>
              <a:t>. . . lets you instantly see exactly what’s happening in </a:t>
            </a:r>
          </a:p>
          <a:p>
            <a:pPr lvl="0" fontAlgn="base"/>
            <a:r>
              <a:rPr lang="en-US" i="1" dirty="0"/>
              <a:t>      each department (sales/inventory/service, </a:t>
            </a:r>
            <a:r>
              <a:rPr lang="en-US" i="1" dirty="0" err="1"/>
              <a:t>etc</a:t>
            </a:r>
            <a:r>
              <a:rPr lang="en-US" i="1" dirty="0"/>
              <a:t>).</a:t>
            </a:r>
            <a:endParaRPr lang="en-US" dirty="0"/>
          </a:p>
          <a:p>
            <a:r>
              <a:rPr lang="en-US" dirty="0"/>
              <a:t> </a:t>
            </a:r>
            <a:endParaRPr lang="en-US" dirty="0">
              <a:cs typeface="Calibri"/>
            </a:endParaRPr>
          </a:p>
        </p:txBody>
      </p:sp>
      <p:pic>
        <p:nvPicPr>
          <p:cNvPr id="2" name="Picture 1"/>
          <p:cNvPicPr>
            <a:picLocks noChangeAspect="1"/>
          </p:cNvPicPr>
          <p:nvPr/>
        </p:nvPicPr>
        <p:blipFill>
          <a:blip r:embed="rId2"/>
          <a:stretch>
            <a:fillRect/>
          </a:stretch>
        </p:blipFill>
        <p:spPr>
          <a:xfrm>
            <a:off x="5360670" y="1863764"/>
            <a:ext cx="6526530" cy="3258403"/>
          </a:xfrm>
          <a:prstGeom prst="rect">
            <a:avLst/>
          </a:prstGeom>
        </p:spPr>
      </p:pic>
    </p:spTree>
    <p:extLst>
      <p:ext uri="{BB962C8B-B14F-4D97-AF65-F5344CB8AC3E}">
        <p14:creationId xmlns:p14="http://schemas.microsoft.com/office/powerpoint/2010/main" val="2456839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DC560E7-D27B-A747-9929-DEA2597986D0}"/>
              </a:ext>
            </a:extLst>
          </p:cNvPr>
          <p:cNvSpPr txBox="1"/>
          <p:nvPr/>
        </p:nvSpPr>
        <p:spPr>
          <a:xfrm>
            <a:off x="219922" y="153924"/>
            <a:ext cx="10890037" cy="830997"/>
          </a:xfrm>
          <a:prstGeom prst="rect">
            <a:avLst/>
          </a:prstGeom>
          <a:noFill/>
        </p:spPr>
        <p:txBody>
          <a:bodyPr wrap="square" rtlCol="0">
            <a:spAutoFit/>
          </a:bodyPr>
          <a:lstStyle/>
          <a:p>
            <a:r>
              <a:rPr lang="en-US" sz="4800" b="1" dirty="0" smtClean="0">
                <a:solidFill>
                  <a:srgbClr val="1E4D2A"/>
                </a:solidFill>
                <a:latin typeface="Arial" panose="020B0604020202020204" pitchFamily="34" charset="0"/>
                <a:cs typeface="Arial" panose="020B0604020202020204" pitchFamily="34" charset="0"/>
              </a:rPr>
              <a:t>A/R:  </a:t>
            </a:r>
            <a:r>
              <a:rPr lang="en-US" sz="4800" b="1" i="1" dirty="0" smtClean="0">
                <a:solidFill>
                  <a:srgbClr val="1E4D2A"/>
                </a:solidFill>
                <a:latin typeface="Arial" panose="020B0604020202020204" pitchFamily="34" charset="0"/>
                <a:cs typeface="Arial" panose="020B0604020202020204" pitchFamily="34" charset="0"/>
              </a:rPr>
              <a:t>“How are our collections?”</a:t>
            </a:r>
            <a:endParaRPr lang="en-US" sz="4800" b="1" i="1" dirty="0">
              <a:solidFill>
                <a:srgbClr val="1E4D2A"/>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456117E4-8246-4A1C-ACA4-747C4AC8C3EE}"/>
              </a:ext>
            </a:extLst>
          </p:cNvPr>
          <p:cNvSpPr txBox="1"/>
          <p:nvPr/>
        </p:nvSpPr>
        <p:spPr>
          <a:xfrm>
            <a:off x="282893" y="1550371"/>
            <a:ext cx="5260658"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fontAlgn="base"/>
            <a:r>
              <a:rPr lang="en-US" b="1" i="1" dirty="0"/>
              <a:t>Are you ever challenged by . . . </a:t>
            </a:r>
          </a:p>
          <a:p>
            <a:pPr lvl="0" fontAlgn="base"/>
            <a:endParaRPr lang="en-US" i="1" dirty="0"/>
          </a:p>
          <a:p>
            <a:pPr lvl="0" fontAlgn="base"/>
            <a:r>
              <a:rPr lang="en-US" i="1" dirty="0"/>
              <a:t>. . . writing off bad debt?</a:t>
            </a:r>
            <a:endParaRPr lang="en-US" dirty="0"/>
          </a:p>
          <a:p>
            <a:pPr lvl="0" fontAlgn="base"/>
            <a:r>
              <a:rPr lang="en-US" i="1" dirty="0"/>
              <a:t>. . . too many invoices over 60, 90, or 120 days?</a:t>
            </a:r>
            <a:endParaRPr lang="en-US" dirty="0"/>
          </a:p>
          <a:p>
            <a:pPr lvl="0" fontAlgn="base"/>
            <a:r>
              <a:rPr lang="en-US" i="1" dirty="0"/>
              <a:t>. . . not knowing who your highest-risk debt </a:t>
            </a:r>
            <a:br>
              <a:rPr lang="en-US" i="1" dirty="0"/>
            </a:br>
            <a:r>
              <a:rPr lang="en-US" i="1" dirty="0"/>
              <a:t>      customers are?</a:t>
            </a:r>
            <a:endParaRPr lang="en-US" dirty="0"/>
          </a:p>
          <a:p>
            <a:pPr fontAlgn="base"/>
            <a:endParaRPr lang="en-US" b="1" i="1" dirty="0"/>
          </a:p>
          <a:p>
            <a:pPr fontAlgn="base"/>
            <a:r>
              <a:rPr lang="en-US" b="1" i="1" dirty="0"/>
              <a:t>Analytics . . .  </a:t>
            </a:r>
          </a:p>
          <a:p>
            <a:pPr fontAlgn="base"/>
            <a:endParaRPr lang="en-US" dirty="0"/>
          </a:p>
          <a:p>
            <a:pPr lvl="0" fontAlgn="base"/>
            <a:r>
              <a:rPr lang="en-US" i="1" dirty="0"/>
              <a:t>. . . gives you advance notice of </a:t>
            </a:r>
            <a:r>
              <a:rPr lang="en-US" i="1" u="sng" dirty="0"/>
              <a:t>potential</a:t>
            </a:r>
            <a:r>
              <a:rPr lang="en-US" i="1" dirty="0"/>
              <a:t> bad debt.</a:t>
            </a:r>
            <a:endParaRPr lang="en-US" dirty="0"/>
          </a:p>
          <a:p>
            <a:pPr lvl="0" fontAlgn="base"/>
            <a:r>
              <a:rPr lang="en-US" i="1" dirty="0"/>
              <a:t>. . . gets your clients to more quickly pay their debts.</a:t>
            </a:r>
            <a:endParaRPr lang="en-US" dirty="0"/>
          </a:p>
          <a:p>
            <a:pPr lvl="0" fontAlgn="base"/>
            <a:r>
              <a:rPr lang="en-US" i="1" dirty="0"/>
              <a:t>. . . improves your ability to forecast your next 3 – 6 </a:t>
            </a:r>
          </a:p>
          <a:p>
            <a:pPr lvl="0" fontAlgn="base"/>
            <a:r>
              <a:rPr lang="en-US" i="1" dirty="0"/>
              <a:t>      months incoming cash flow.  </a:t>
            </a:r>
            <a:endParaRPr lang="en-US" dirty="0"/>
          </a:p>
          <a:p>
            <a:r>
              <a:rPr lang="en-US" dirty="0"/>
              <a:t> </a:t>
            </a:r>
            <a:endParaRPr lang="en-US" dirty="0">
              <a:cs typeface="Calibri"/>
            </a:endParaRPr>
          </a:p>
        </p:txBody>
      </p:sp>
      <p:pic>
        <p:nvPicPr>
          <p:cNvPr id="4" name="Picture 3"/>
          <p:cNvPicPr/>
          <p:nvPr/>
        </p:nvPicPr>
        <p:blipFill>
          <a:blip r:embed="rId2"/>
          <a:stretch>
            <a:fillRect/>
          </a:stretch>
        </p:blipFill>
        <p:spPr>
          <a:xfrm>
            <a:off x="5871210" y="1721820"/>
            <a:ext cx="6015990" cy="3292793"/>
          </a:xfrm>
          <a:prstGeom prst="rect">
            <a:avLst/>
          </a:prstGeom>
        </p:spPr>
      </p:pic>
    </p:spTree>
    <p:extLst>
      <p:ext uri="{BB962C8B-B14F-4D97-AF65-F5344CB8AC3E}">
        <p14:creationId xmlns:p14="http://schemas.microsoft.com/office/powerpoint/2010/main" val="1278685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DC560E7-D27B-A747-9929-DEA2597986D0}"/>
              </a:ext>
            </a:extLst>
          </p:cNvPr>
          <p:cNvSpPr txBox="1"/>
          <p:nvPr/>
        </p:nvSpPr>
        <p:spPr>
          <a:xfrm>
            <a:off x="219922" y="153924"/>
            <a:ext cx="11724428" cy="830997"/>
          </a:xfrm>
          <a:prstGeom prst="rect">
            <a:avLst/>
          </a:prstGeom>
          <a:noFill/>
        </p:spPr>
        <p:txBody>
          <a:bodyPr wrap="square" rtlCol="0">
            <a:spAutoFit/>
          </a:bodyPr>
          <a:lstStyle/>
          <a:p>
            <a:r>
              <a:rPr lang="en-US" sz="4800" b="1" dirty="0" smtClean="0">
                <a:solidFill>
                  <a:srgbClr val="1E4D2A"/>
                </a:solidFill>
                <a:latin typeface="Arial" panose="020B0604020202020204" pitchFamily="34" charset="0"/>
                <a:cs typeface="Arial" panose="020B0604020202020204" pitchFamily="34" charset="0"/>
              </a:rPr>
              <a:t>PO </a:t>
            </a:r>
            <a:r>
              <a:rPr lang="en-US" sz="4800" b="1" dirty="0" err="1" smtClean="0">
                <a:solidFill>
                  <a:srgbClr val="1E4D2A"/>
                </a:solidFill>
                <a:latin typeface="Arial" panose="020B0604020202020204" pitchFamily="34" charset="0"/>
                <a:cs typeface="Arial" panose="020B0604020202020204" pitchFamily="34" charset="0"/>
              </a:rPr>
              <a:t>Mgr</a:t>
            </a:r>
            <a:r>
              <a:rPr lang="en-US" sz="4800" b="1" dirty="0" smtClean="0">
                <a:solidFill>
                  <a:srgbClr val="1E4D2A"/>
                </a:solidFill>
                <a:latin typeface="Arial" panose="020B0604020202020204" pitchFamily="34" charset="0"/>
                <a:cs typeface="Arial" panose="020B0604020202020204" pitchFamily="34" charset="0"/>
              </a:rPr>
              <a:t>:  </a:t>
            </a:r>
            <a:r>
              <a:rPr lang="en-US" sz="4800" b="1" i="1" dirty="0" smtClean="0">
                <a:solidFill>
                  <a:srgbClr val="1E4D2A"/>
                </a:solidFill>
                <a:latin typeface="Arial" panose="020B0604020202020204" pitchFamily="34" charset="0"/>
                <a:cs typeface="Arial" panose="020B0604020202020204" pitchFamily="34" charset="0"/>
              </a:rPr>
              <a:t>“What do we need to order?”</a:t>
            </a:r>
            <a:endParaRPr lang="en-US" sz="4800" b="1" i="1" dirty="0">
              <a:solidFill>
                <a:srgbClr val="1E4D2A"/>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456117E4-8246-4A1C-ACA4-747C4AC8C3EE}"/>
              </a:ext>
            </a:extLst>
          </p:cNvPr>
          <p:cNvSpPr txBox="1"/>
          <p:nvPr/>
        </p:nvSpPr>
        <p:spPr>
          <a:xfrm>
            <a:off x="2717482" y="3987995"/>
            <a:ext cx="95916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 </a:t>
            </a:r>
            <a:endParaRPr lang="en-US" dirty="0">
              <a:cs typeface="Calibri"/>
            </a:endParaRPr>
          </a:p>
        </p:txBody>
      </p:sp>
      <p:sp>
        <p:nvSpPr>
          <p:cNvPr id="4" name="Rectangle 3"/>
          <p:cNvSpPr>
            <a:spLocks noChangeArrowheads="1"/>
          </p:cNvSpPr>
          <p:nvPr/>
        </p:nvSpPr>
        <p:spPr bwMode="auto">
          <a:xfrm>
            <a:off x="297180" y="1595144"/>
            <a:ext cx="5497830" cy="410881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b="1" i="1" dirty="0"/>
              <a:t>Are you ever challenged by</a:t>
            </a:r>
            <a:r>
              <a:rPr kumimoji="0" lang="en-US" altLang="en-US" b="1" i="1" u="none" strike="noStrike" cap="none" normalizeH="0" dirty="0">
                <a:ln>
                  <a:noFill/>
                </a:ln>
                <a:solidFill>
                  <a:schemeClr val="tx1"/>
                </a:solidFill>
                <a:effectLst/>
              </a:rPr>
              <a:t> . . . </a:t>
            </a:r>
            <a:endParaRPr kumimoji="0" lang="en-US" altLang="en-US" b="1" i="1"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lang="en-US" altLang="en-US" i="1" dirty="0">
                <a:solidFill>
                  <a:srgbClr val="000000"/>
                </a:solidFill>
                <a:ea typeface="Times New Roman" panose="02020603050405020304" pitchFamily="18" charset="0"/>
                <a:cs typeface="Calibri Light" panose="020F0302020204030204" pitchFamily="34" charset="0"/>
              </a:rPr>
              <a:t>. . . </a:t>
            </a:r>
            <a:r>
              <a:rPr kumimoji="0" lang="en-US" altLang="en-US" b="0" i="1" u="none" strike="noStrike" cap="none" normalizeH="0" baseline="0" dirty="0">
                <a:ln>
                  <a:noFill/>
                </a:ln>
                <a:solidFill>
                  <a:srgbClr val="000000"/>
                </a:solidFill>
                <a:effectLst/>
                <a:ea typeface="Times New Roman" panose="02020603050405020304" pitchFamily="18" charset="0"/>
                <a:cs typeface="Calibri Light" panose="020F0302020204030204" pitchFamily="34" charset="0"/>
              </a:rPr>
              <a:t>unexpected stock outages? </a:t>
            </a:r>
            <a:endParaRPr kumimoji="0" lang="en-US" altLang="en-US" b="0" i="0" u="none" strike="noStrike" cap="none" normalizeH="0" baseline="0" dirty="0">
              <a:ln>
                <a:noFill/>
              </a:ln>
              <a:solidFill>
                <a:srgbClr val="000000"/>
              </a:solidFill>
              <a:effectLst/>
              <a:ea typeface="Times New Roman" panose="02020603050405020304" pitchFamily="18"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b="0" i="1" u="none" strike="noStrike" cap="none" normalizeH="0" baseline="0" dirty="0">
                <a:ln>
                  <a:noFill/>
                </a:ln>
                <a:solidFill>
                  <a:srgbClr val="000000"/>
                </a:solidFill>
                <a:effectLst/>
                <a:ea typeface="Times New Roman" panose="02020603050405020304" pitchFamily="18" charset="0"/>
                <a:cs typeface="Calibri Light" panose="020F0302020204030204" pitchFamily="34" charset="0"/>
              </a:rPr>
              <a:t>. . . cancelled orders because you’re out of stock?</a:t>
            </a:r>
          </a:p>
          <a:p>
            <a:pPr marL="0" marR="0" lvl="0" indent="0" algn="l" defTabSz="914400" rtl="0" eaLnBrk="0" fontAlgn="base" latinLnBrk="0" hangingPunct="0">
              <a:lnSpc>
                <a:spcPct val="100000"/>
              </a:lnSpc>
              <a:spcBef>
                <a:spcPct val="0"/>
              </a:spcBef>
              <a:spcAft>
                <a:spcPct val="0"/>
              </a:spcAft>
              <a:buClrTx/>
              <a:buSzTx/>
              <a:tabLst/>
            </a:pPr>
            <a:r>
              <a:rPr lang="en-US" altLang="en-US" i="1" dirty="0">
                <a:solidFill>
                  <a:srgbClr val="000000"/>
                </a:solidFill>
                <a:cs typeface="Calibri Light" panose="020F0302020204030204" pitchFamily="34" charset="0"/>
              </a:rPr>
              <a:t>. . . </a:t>
            </a:r>
            <a:r>
              <a:rPr kumimoji="0" lang="en-US" altLang="en-US" b="0" i="1" strike="noStrike" cap="none" normalizeH="0" baseline="0" dirty="0">
                <a:ln>
                  <a:noFill/>
                </a:ln>
                <a:effectLst/>
                <a:ea typeface="Times New Roman" panose="02020603050405020304" pitchFamily="18" charset="0"/>
                <a:cs typeface="Calibri Light" panose="020F0302020204030204" pitchFamily="34" charset="0"/>
              </a:rPr>
              <a:t>‘stuck’ items that restrict your cash flow and </a:t>
            </a:r>
          </a:p>
          <a:p>
            <a:pPr marL="0" marR="0" lvl="0" indent="0" algn="l" defTabSz="914400" rtl="0" eaLnBrk="0" fontAlgn="base" latinLnBrk="0" hangingPunct="0">
              <a:lnSpc>
                <a:spcPct val="100000"/>
              </a:lnSpc>
              <a:spcBef>
                <a:spcPct val="0"/>
              </a:spcBef>
              <a:spcAft>
                <a:spcPct val="0"/>
              </a:spcAft>
              <a:buClrTx/>
              <a:buSzTx/>
              <a:tabLst/>
            </a:pPr>
            <a:r>
              <a:rPr lang="en-US" altLang="en-US" i="1" dirty="0">
                <a:ea typeface="Times New Roman" panose="02020603050405020304" pitchFamily="18" charset="0"/>
                <a:cs typeface="Calibri Light" panose="020F0302020204030204" pitchFamily="34" charset="0"/>
              </a:rPr>
              <a:t>      </a:t>
            </a:r>
            <a:r>
              <a:rPr kumimoji="0" lang="en-US" altLang="en-US" b="0" i="1" strike="noStrike" cap="none" normalizeH="0" baseline="0" dirty="0">
                <a:ln>
                  <a:noFill/>
                </a:ln>
                <a:effectLst/>
                <a:ea typeface="Times New Roman" panose="02020603050405020304" pitchFamily="18" charset="0"/>
                <a:cs typeface="Calibri Light" panose="020F0302020204030204" pitchFamily="34" charset="0"/>
              </a:rPr>
              <a:t>prevent investment?</a:t>
            </a:r>
            <a:r>
              <a:rPr kumimoji="0" lang="en-US" altLang="en-US" b="0" i="0" strike="noStrike" cap="none" normalizeH="0" baseline="0" dirty="0">
                <a:ln>
                  <a:noFill/>
                </a:ln>
                <a:effectLst/>
              </a:rPr>
              <a:t> </a:t>
            </a:r>
            <a:br>
              <a:rPr kumimoji="0" lang="en-US" altLang="en-US" b="0" i="0" strike="noStrike" cap="none" normalizeH="0" baseline="0" dirty="0">
                <a:ln>
                  <a:noFill/>
                </a:ln>
                <a:effectLst/>
              </a:rPr>
            </a:br>
            <a:endParaRPr kumimoji="0" lang="en-US" altLang="en-US"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900" dirty="0">
              <a:latin typeface="Arial" panose="020B0604020202020204" pitchFamily="34" charset="0"/>
            </a:endParaRPr>
          </a:p>
          <a:p>
            <a:pPr fontAlgn="base"/>
            <a:r>
              <a:rPr lang="en-US" b="1" i="1" dirty="0"/>
              <a:t>Analytics . . .  </a:t>
            </a:r>
            <a:br>
              <a:rPr lang="en-US" b="1" i="1" dirty="0"/>
            </a:br>
            <a:endParaRPr lang="en-US" dirty="0"/>
          </a:p>
          <a:p>
            <a:pPr lvl="0" fontAlgn="base"/>
            <a:r>
              <a:rPr lang="en-US" i="1" dirty="0"/>
              <a:t>. . . predicts shortages based on past activity.</a:t>
            </a:r>
            <a:endParaRPr lang="en-US" dirty="0"/>
          </a:p>
          <a:p>
            <a:pPr lvl="0" fontAlgn="base"/>
            <a:r>
              <a:rPr lang="en-US" i="1" dirty="0"/>
              <a:t>. . . reduces potential stock outages.</a:t>
            </a:r>
            <a:endParaRPr lang="en-US" dirty="0"/>
          </a:p>
          <a:p>
            <a:pPr lvl="0" fontAlgn="base"/>
            <a:r>
              <a:rPr lang="en-US" i="1" dirty="0"/>
              <a:t>. . . reduces the number of backorders by enabling you to  </a:t>
            </a:r>
            <a:br>
              <a:rPr lang="en-US" i="1" dirty="0"/>
            </a:br>
            <a:r>
              <a:rPr lang="en-US" i="1" dirty="0"/>
              <a:t>      avoid stock outages.</a:t>
            </a:r>
            <a:endParaRPr lang="en-US"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2"/>
          <a:stretch>
            <a:fillRect/>
          </a:stretch>
        </p:blipFill>
        <p:spPr>
          <a:xfrm>
            <a:off x="5806601" y="1897457"/>
            <a:ext cx="5954869" cy="3554922"/>
          </a:xfrm>
          <a:prstGeom prst="rect">
            <a:avLst/>
          </a:prstGeom>
        </p:spPr>
      </p:pic>
    </p:spTree>
    <p:extLst>
      <p:ext uri="{BB962C8B-B14F-4D97-AF65-F5344CB8AC3E}">
        <p14:creationId xmlns:p14="http://schemas.microsoft.com/office/powerpoint/2010/main" val="1343371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DC560E7-D27B-A747-9929-DEA2597986D0}"/>
              </a:ext>
            </a:extLst>
          </p:cNvPr>
          <p:cNvSpPr txBox="1"/>
          <p:nvPr/>
        </p:nvSpPr>
        <p:spPr>
          <a:xfrm>
            <a:off x="219922" y="153924"/>
            <a:ext cx="11815867" cy="830997"/>
          </a:xfrm>
          <a:prstGeom prst="rect">
            <a:avLst/>
          </a:prstGeom>
          <a:noFill/>
        </p:spPr>
        <p:txBody>
          <a:bodyPr wrap="square" rtlCol="0">
            <a:spAutoFit/>
          </a:bodyPr>
          <a:lstStyle/>
          <a:p>
            <a:r>
              <a:rPr lang="en-US" sz="4800" b="1" dirty="0" smtClean="0">
                <a:solidFill>
                  <a:srgbClr val="1E4D2A"/>
                </a:solidFill>
                <a:latin typeface="Arial" panose="020B0604020202020204" pitchFamily="34" charset="0"/>
                <a:cs typeface="Arial" panose="020B0604020202020204" pitchFamily="34" charset="0"/>
              </a:rPr>
              <a:t>VP of Sales</a:t>
            </a:r>
            <a:r>
              <a:rPr lang="en-US" sz="4800" b="1" dirty="0">
                <a:solidFill>
                  <a:srgbClr val="1E4D2A"/>
                </a:solidFill>
                <a:latin typeface="Arial" panose="020B0604020202020204" pitchFamily="34" charset="0"/>
                <a:cs typeface="Arial" panose="020B0604020202020204" pitchFamily="34" charset="0"/>
              </a:rPr>
              <a:t>:  </a:t>
            </a:r>
            <a:r>
              <a:rPr lang="en-US" sz="4800" b="1" i="1" dirty="0" smtClean="0">
                <a:solidFill>
                  <a:srgbClr val="1E4D2A"/>
                </a:solidFill>
                <a:latin typeface="Arial" panose="020B0604020202020204" pitchFamily="34" charset="0"/>
                <a:cs typeface="Arial" panose="020B0604020202020204" pitchFamily="34" charset="0"/>
              </a:rPr>
              <a:t>“Who’s </a:t>
            </a:r>
            <a:r>
              <a:rPr lang="en-US" sz="4800" b="1" i="1" u="sng" dirty="0" smtClean="0">
                <a:solidFill>
                  <a:srgbClr val="1E4D2A"/>
                </a:solidFill>
                <a:latin typeface="Arial" panose="020B0604020202020204" pitchFamily="34" charset="0"/>
                <a:cs typeface="Arial" panose="020B0604020202020204" pitchFamily="34" charset="0"/>
              </a:rPr>
              <a:t>not</a:t>
            </a:r>
            <a:r>
              <a:rPr lang="en-US" sz="4800" b="1" i="1" dirty="0" smtClean="0">
                <a:solidFill>
                  <a:srgbClr val="1E4D2A"/>
                </a:solidFill>
                <a:latin typeface="Arial" panose="020B0604020202020204" pitchFamily="34" charset="0"/>
                <a:cs typeface="Arial" panose="020B0604020202020204" pitchFamily="34" charset="0"/>
              </a:rPr>
              <a:t> selling?”</a:t>
            </a:r>
            <a:endParaRPr lang="en-US" sz="4800" b="1" i="1" dirty="0">
              <a:solidFill>
                <a:srgbClr val="1E4D2A"/>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456117E4-8246-4A1C-ACA4-747C4AC8C3EE}"/>
              </a:ext>
            </a:extLst>
          </p:cNvPr>
          <p:cNvSpPr txBox="1"/>
          <p:nvPr/>
        </p:nvSpPr>
        <p:spPr>
          <a:xfrm>
            <a:off x="145733" y="1393507"/>
            <a:ext cx="5512118"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u="sng" dirty="0"/>
          </a:p>
          <a:p>
            <a:r>
              <a:rPr lang="en-US" b="1" i="1" dirty="0"/>
              <a:t>Are you ever challenged by . . . </a:t>
            </a:r>
          </a:p>
          <a:p>
            <a:endParaRPr lang="en-US" dirty="0"/>
          </a:p>
          <a:p>
            <a:pPr lvl="0" fontAlgn="base"/>
            <a:r>
              <a:rPr lang="en-US" i="1" dirty="0"/>
              <a:t>. . . reps whose numbers vary greatly from month to </a:t>
            </a:r>
            <a:br>
              <a:rPr lang="en-US" i="1" dirty="0"/>
            </a:br>
            <a:r>
              <a:rPr lang="en-US" i="1" dirty="0"/>
              <a:t>      month without apparent reason?</a:t>
            </a:r>
            <a:endParaRPr lang="en-US" dirty="0"/>
          </a:p>
          <a:p>
            <a:pPr lvl="0" fontAlgn="base"/>
            <a:r>
              <a:rPr lang="en-US" i="1" dirty="0"/>
              <a:t>. . . reps who occasionally need extra help?</a:t>
            </a:r>
            <a:endParaRPr lang="en-US" dirty="0"/>
          </a:p>
          <a:p>
            <a:pPr lvl="0" fontAlgn="base"/>
            <a:r>
              <a:rPr lang="en-US" i="1" dirty="0"/>
              <a:t>. . . unexpected swings in sales based on territory, </a:t>
            </a:r>
            <a:br>
              <a:rPr lang="en-US" i="1" dirty="0"/>
            </a:br>
            <a:r>
              <a:rPr lang="en-US" i="1" dirty="0"/>
              <a:t>      product, or seasonal swings?</a:t>
            </a:r>
            <a:br>
              <a:rPr lang="en-US" i="1" dirty="0"/>
            </a:br>
            <a:endParaRPr lang="en-US" dirty="0"/>
          </a:p>
          <a:p>
            <a:pPr fontAlgn="base"/>
            <a:r>
              <a:rPr lang="en-US" b="1" i="1" dirty="0"/>
              <a:t>Analytics enables you to . . .</a:t>
            </a:r>
            <a:endParaRPr lang="en-US" dirty="0"/>
          </a:p>
          <a:p>
            <a:pPr lvl="0"/>
            <a:r>
              <a:rPr lang="en-US" i="1" dirty="0"/>
              <a:t/>
            </a:r>
            <a:br>
              <a:rPr lang="en-US" i="1" dirty="0"/>
            </a:br>
            <a:r>
              <a:rPr lang="en-US" i="1" dirty="0"/>
              <a:t>. . . better load-balance opportunities among your </a:t>
            </a:r>
            <a:br>
              <a:rPr lang="en-US" i="1" dirty="0"/>
            </a:br>
            <a:r>
              <a:rPr lang="en-US" i="1" dirty="0"/>
              <a:t>       sales team.</a:t>
            </a:r>
          </a:p>
          <a:p>
            <a:pPr lvl="0"/>
            <a:r>
              <a:rPr lang="en-US" i="1" dirty="0"/>
              <a:t>. . . identify struggling reps &amp; provide needed assistance.</a:t>
            </a:r>
          </a:p>
          <a:p>
            <a:pPr lvl="0"/>
            <a:r>
              <a:rPr lang="en-US" i="1" dirty="0"/>
              <a:t>. . . more quickly identify causes for poor performance </a:t>
            </a:r>
          </a:p>
          <a:p>
            <a:pPr lvl="0"/>
            <a:r>
              <a:rPr lang="en-US" i="1" dirty="0"/>
              <a:t>      (e.g., rep, territory, products).</a:t>
            </a:r>
          </a:p>
          <a:p>
            <a:pPr lvl="0" fontAlgn="base"/>
            <a:endParaRPr lang="en-US" dirty="0">
              <a:cs typeface="Calibri"/>
            </a:endParaRPr>
          </a:p>
        </p:txBody>
      </p:sp>
      <p:pic>
        <p:nvPicPr>
          <p:cNvPr id="4" name="Picture 3"/>
          <p:cNvPicPr/>
          <p:nvPr/>
        </p:nvPicPr>
        <p:blipFill>
          <a:blip r:embed="rId2"/>
          <a:stretch>
            <a:fillRect/>
          </a:stretch>
        </p:blipFill>
        <p:spPr>
          <a:xfrm>
            <a:off x="5863591" y="2022533"/>
            <a:ext cx="5938838" cy="2989263"/>
          </a:xfrm>
          <a:prstGeom prst="rect">
            <a:avLst/>
          </a:prstGeom>
        </p:spPr>
      </p:pic>
    </p:spTree>
    <p:extLst>
      <p:ext uri="{BB962C8B-B14F-4D97-AF65-F5344CB8AC3E}">
        <p14:creationId xmlns:p14="http://schemas.microsoft.com/office/powerpoint/2010/main" val="3872936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DC560E7-D27B-A747-9929-DEA2597986D0}"/>
              </a:ext>
            </a:extLst>
          </p:cNvPr>
          <p:cNvSpPr txBox="1"/>
          <p:nvPr/>
        </p:nvSpPr>
        <p:spPr>
          <a:xfrm>
            <a:off x="219922" y="153924"/>
            <a:ext cx="11784377" cy="830997"/>
          </a:xfrm>
          <a:prstGeom prst="rect">
            <a:avLst/>
          </a:prstGeom>
          <a:noFill/>
        </p:spPr>
        <p:txBody>
          <a:bodyPr wrap="square" rtlCol="0">
            <a:spAutoFit/>
          </a:bodyPr>
          <a:lstStyle/>
          <a:p>
            <a:r>
              <a:rPr lang="en-US" sz="4800" b="1" dirty="0" smtClean="0">
                <a:solidFill>
                  <a:srgbClr val="1E4D2A"/>
                </a:solidFill>
                <a:latin typeface="Arial" panose="020B0604020202020204" pitchFamily="34" charset="0"/>
                <a:cs typeface="Arial" panose="020B0604020202020204" pitchFamily="34" charset="0"/>
              </a:rPr>
              <a:t>CFO:  </a:t>
            </a:r>
            <a:r>
              <a:rPr lang="en-US" sz="4800" b="1" i="1" dirty="0" smtClean="0">
                <a:solidFill>
                  <a:srgbClr val="1E4D2A"/>
                </a:solidFill>
                <a:latin typeface="Arial" panose="020B0604020202020204" pitchFamily="34" charset="0"/>
                <a:cs typeface="Arial" panose="020B0604020202020204" pitchFamily="34" charset="0"/>
              </a:rPr>
              <a:t>“How much is coming in?”</a:t>
            </a:r>
            <a:endParaRPr lang="en-US" sz="4800" b="1" i="1" dirty="0">
              <a:solidFill>
                <a:srgbClr val="1E4D2A"/>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456117E4-8246-4A1C-ACA4-747C4AC8C3EE}"/>
              </a:ext>
            </a:extLst>
          </p:cNvPr>
          <p:cNvSpPr txBox="1"/>
          <p:nvPr/>
        </p:nvSpPr>
        <p:spPr>
          <a:xfrm>
            <a:off x="219923" y="1538048"/>
            <a:ext cx="5603558"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u="sng" dirty="0"/>
          </a:p>
          <a:p>
            <a:r>
              <a:rPr lang="en-US" b="1" i="1" dirty="0"/>
              <a:t>Are you ever challenged by . . . </a:t>
            </a:r>
          </a:p>
          <a:p>
            <a:endParaRPr lang="en-US" dirty="0"/>
          </a:p>
          <a:p>
            <a:pPr lvl="0" fontAlgn="base"/>
            <a:r>
              <a:rPr lang="en-US" i="1" dirty="0"/>
              <a:t>. . . an inability to instantly access P&amp;L, Cash Flow, &amp; </a:t>
            </a:r>
            <a:br>
              <a:rPr lang="en-US" i="1" dirty="0"/>
            </a:br>
            <a:r>
              <a:rPr lang="en-US" i="1" dirty="0"/>
              <a:t>      Balance Sheets?</a:t>
            </a:r>
            <a:endParaRPr lang="en-US" dirty="0"/>
          </a:p>
          <a:p>
            <a:pPr lvl="0" fontAlgn="base"/>
            <a:r>
              <a:rPr lang="en-US" i="1" dirty="0"/>
              <a:t>. . . waiting for someone in IT to run these analyses?</a:t>
            </a:r>
            <a:endParaRPr lang="en-US" dirty="0"/>
          </a:p>
          <a:p>
            <a:pPr lvl="0" fontAlgn="base"/>
            <a:r>
              <a:rPr lang="en-US" i="1" dirty="0"/>
              <a:t>. . . </a:t>
            </a:r>
            <a:r>
              <a:rPr lang="en-US" b="1" i="1" u="sng" dirty="0"/>
              <a:t>Not</a:t>
            </a:r>
            <a:r>
              <a:rPr lang="en-US" i="1" dirty="0"/>
              <a:t> being able to run your own custom budget-to-</a:t>
            </a:r>
          </a:p>
          <a:p>
            <a:pPr lvl="0" fontAlgn="base"/>
            <a:r>
              <a:rPr lang="en-US" i="1" dirty="0"/>
              <a:t>      actual reconciliations?</a:t>
            </a:r>
            <a:br>
              <a:rPr lang="en-US" i="1" dirty="0"/>
            </a:br>
            <a:endParaRPr lang="en-US" dirty="0"/>
          </a:p>
          <a:p>
            <a:pPr fontAlgn="base"/>
            <a:r>
              <a:rPr lang="en-US" b="1" i="1" dirty="0"/>
              <a:t>Analytics gives you . . .</a:t>
            </a:r>
            <a:br>
              <a:rPr lang="en-US" b="1" i="1" dirty="0"/>
            </a:br>
            <a:endParaRPr lang="en-US" dirty="0"/>
          </a:p>
          <a:p>
            <a:pPr lvl="0" fontAlgn="base"/>
            <a:r>
              <a:rPr lang="en-US" i="1" dirty="0"/>
              <a:t>. . . instant access to all the reports they need.</a:t>
            </a:r>
            <a:endParaRPr lang="en-US" dirty="0"/>
          </a:p>
          <a:p>
            <a:pPr lvl="0" fontAlgn="base"/>
            <a:r>
              <a:rPr lang="en-US" i="1" dirty="0"/>
              <a:t>. . . drill-down to the details behind their reports.</a:t>
            </a:r>
            <a:endParaRPr lang="en-US" dirty="0"/>
          </a:p>
          <a:p>
            <a:r>
              <a:rPr lang="en-US" i="1" dirty="0"/>
              <a:t>. . . plain-English commands to request the precise </a:t>
            </a:r>
          </a:p>
          <a:p>
            <a:r>
              <a:rPr lang="en-US" i="1" dirty="0"/>
              <a:t>      analyses they require.</a:t>
            </a:r>
            <a:r>
              <a:rPr lang="en-US" dirty="0"/>
              <a:t> </a:t>
            </a:r>
            <a:endParaRPr lang="en-US" dirty="0">
              <a:cs typeface="Calibri"/>
            </a:endParaRPr>
          </a:p>
        </p:txBody>
      </p:sp>
      <p:pic>
        <p:nvPicPr>
          <p:cNvPr id="2" name="Picture 1"/>
          <p:cNvPicPr>
            <a:picLocks noChangeAspect="1"/>
          </p:cNvPicPr>
          <p:nvPr/>
        </p:nvPicPr>
        <p:blipFill>
          <a:blip r:embed="rId2"/>
          <a:stretch>
            <a:fillRect/>
          </a:stretch>
        </p:blipFill>
        <p:spPr>
          <a:xfrm>
            <a:off x="5504136" y="1952921"/>
            <a:ext cx="6500164" cy="3417570"/>
          </a:xfrm>
          <a:prstGeom prst="rect">
            <a:avLst/>
          </a:prstGeom>
        </p:spPr>
      </p:pic>
    </p:spTree>
    <p:extLst>
      <p:ext uri="{BB962C8B-B14F-4D97-AF65-F5344CB8AC3E}">
        <p14:creationId xmlns:p14="http://schemas.microsoft.com/office/powerpoint/2010/main" val="1141607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DC560E7-D27B-A747-9929-DEA2597986D0}"/>
              </a:ext>
            </a:extLst>
          </p:cNvPr>
          <p:cNvSpPr txBox="1"/>
          <p:nvPr/>
        </p:nvSpPr>
        <p:spPr>
          <a:xfrm>
            <a:off x="219922" y="153924"/>
            <a:ext cx="11558588" cy="830997"/>
          </a:xfrm>
          <a:prstGeom prst="rect">
            <a:avLst/>
          </a:prstGeom>
          <a:noFill/>
        </p:spPr>
        <p:txBody>
          <a:bodyPr wrap="square" rtlCol="0">
            <a:spAutoFit/>
          </a:bodyPr>
          <a:lstStyle/>
          <a:p>
            <a:r>
              <a:rPr lang="en-US" sz="4800" b="1" dirty="0" smtClean="0">
                <a:solidFill>
                  <a:srgbClr val="1E4D2A"/>
                </a:solidFill>
                <a:latin typeface="Arial" panose="020B0604020202020204" pitchFamily="34" charset="0"/>
                <a:cs typeface="Arial" panose="020B0604020202020204" pitchFamily="34" charset="0"/>
              </a:rPr>
              <a:t>CEO: </a:t>
            </a:r>
            <a:r>
              <a:rPr lang="en-US" sz="4800" b="1" i="1" dirty="0" smtClean="0">
                <a:solidFill>
                  <a:srgbClr val="1E4D2A"/>
                </a:solidFill>
                <a:latin typeface="Arial" panose="020B0604020202020204" pitchFamily="34" charset="0"/>
                <a:cs typeface="Arial" panose="020B0604020202020204" pitchFamily="34" charset="0"/>
              </a:rPr>
              <a:t>“Are we doing better or worse?”</a:t>
            </a:r>
            <a:endParaRPr lang="en-US" sz="4800" b="1" i="1" dirty="0">
              <a:solidFill>
                <a:srgbClr val="1E4D2A"/>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456117E4-8246-4A1C-ACA4-747C4AC8C3EE}"/>
              </a:ext>
            </a:extLst>
          </p:cNvPr>
          <p:cNvSpPr txBox="1"/>
          <p:nvPr/>
        </p:nvSpPr>
        <p:spPr>
          <a:xfrm>
            <a:off x="219923" y="1538048"/>
            <a:ext cx="5603558"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u="sng" dirty="0"/>
          </a:p>
          <a:p>
            <a:r>
              <a:rPr lang="en-US" b="1" i="1" dirty="0"/>
              <a:t>Are you ever challenged by . . . </a:t>
            </a:r>
          </a:p>
          <a:p>
            <a:endParaRPr lang="en-US" dirty="0"/>
          </a:p>
          <a:p>
            <a:pPr lvl="0" fontAlgn="base"/>
            <a:r>
              <a:rPr lang="en-US" i="1" dirty="0"/>
              <a:t>. . . </a:t>
            </a:r>
            <a:r>
              <a:rPr lang="en-US" b="1" i="1" u="sng" dirty="0"/>
              <a:t>not</a:t>
            </a:r>
            <a:r>
              <a:rPr lang="en-US" i="1" dirty="0"/>
              <a:t> knowing how you’re doing this year, month or </a:t>
            </a:r>
            <a:br>
              <a:rPr lang="en-US" i="1" dirty="0"/>
            </a:br>
            <a:r>
              <a:rPr lang="en-US" i="1" dirty="0"/>
              <a:t>      week vs last?</a:t>
            </a:r>
            <a:endParaRPr lang="en-US" dirty="0"/>
          </a:p>
          <a:p>
            <a:pPr lvl="0" fontAlgn="base"/>
            <a:r>
              <a:rPr lang="en-US" i="1" dirty="0"/>
              <a:t>. . . </a:t>
            </a:r>
            <a:r>
              <a:rPr lang="en-US" b="1" i="1" u="sng" dirty="0"/>
              <a:t>not</a:t>
            </a:r>
            <a:r>
              <a:rPr lang="en-US" i="1" dirty="0"/>
              <a:t> having insight into which clients, products, </a:t>
            </a:r>
            <a:br>
              <a:rPr lang="en-US" i="1" dirty="0"/>
            </a:br>
            <a:r>
              <a:rPr lang="en-US" i="1" dirty="0"/>
              <a:t>      </a:t>
            </a:r>
            <a:r>
              <a:rPr lang="en-US" i="1" dirty="0" err="1"/>
              <a:t>salesreps</a:t>
            </a:r>
            <a:r>
              <a:rPr lang="en-US" i="1" dirty="0"/>
              <a:t>, or regions are doing better or worse?</a:t>
            </a:r>
            <a:br>
              <a:rPr lang="en-US" i="1" dirty="0"/>
            </a:br>
            <a:endParaRPr lang="en-US" dirty="0"/>
          </a:p>
          <a:p>
            <a:pPr fontAlgn="base"/>
            <a:r>
              <a:rPr lang="en-US" b="1" i="1" dirty="0"/>
              <a:t>Analytics gives your executives . . .</a:t>
            </a:r>
            <a:br>
              <a:rPr lang="en-US" b="1" i="1" dirty="0"/>
            </a:br>
            <a:endParaRPr lang="en-US" dirty="0"/>
          </a:p>
          <a:p>
            <a:pPr lvl="0" fontAlgn="base"/>
            <a:r>
              <a:rPr lang="en-US" i="1" dirty="0"/>
              <a:t>. . . real-time access to decision-making details</a:t>
            </a:r>
            <a:endParaRPr lang="en-US" dirty="0"/>
          </a:p>
          <a:p>
            <a:pPr lvl="0" fontAlgn="base"/>
            <a:r>
              <a:rPr lang="en-US" i="1" dirty="0"/>
              <a:t>. . . the confidence to make decisions based on hard facts </a:t>
            </a:r>
            <a:br>
              <a:rPr lang="en-US" i="1" dirty="0"/>
            </a:br>
            <a:r>
              <a:rPr lang="en-US" i="1" dirty="0"/>
              <a:t>       and not hunches or guesswork.</a:t>
            </a:r>
            <a:endParaRPr lang="en-US" dirty="0"/>
          </a:p>
          <a:p>
            <a:r>
              <a:rPr lang="en-US" i="1" dirty="0"/>
              <a:t>. . . a superior ability to forecast the future based on </a:t>
            </a:r>
            <a:br>
              <a:rPr lang="en-US" i="1" dirty="0"/>
            </a:br>
            <a:r>
              <a:rPr lang="en-US" i="1" dirty="0"/>
              <a:t>       performances in the past.</a:t>
            </a:r>
            <a:r>
              <a:rPr lang="en-US" dirty="0"/>
              <a:t> </a:t>
            </a:r>
            <a:endParaRPr lang="en-US" dirty="0">
              <a:cs typeface="Calibri"/>
            </a:endParaRPr>
          </a:p>
        </p:txBody>
      </p:sp>
      <p:pic>
        <p:nvPicPr>
          <p:cNvPr id="6" name="Picture 5"/>
          <p:cNvPicPr/>
          <p:nvPr/>
        </p:nvPicPr>
        <p:blipFill>
          <a:blip r:embed="rId2"/>
          <a:stretch>
            <a:fillRect/>
          </a:stretch>
        </p:blipFill>
        <p:spPr>
          <a:xfrm>
            <a:off x="5823481" y="1797724"/>
            <a:ext cx="5955029" cy="3268980"/>
          </a:xfrm>
          <a:prstGeom prst="rect">
            <a:avLst/>
          </a:prstGeom>
        </p:spPr>
      </p:pic>
    </p:spTree>
    <p:extLst>
      <p:ext uri="{BB962C8B-B14F-4D97-AF65-F5344CB8AC3E}">
        <p14:creationId xmlns:p14="http://schemas.microsoft.com/office/powerpoint/2010/main" val="2596870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4727</TotalTime>
  <Words>590</Words>
  <Application>Microsoft Office PowerPoint</Application>
  <PresentationFormat>Widescreen</PresentationFormat>
  <Paragraphs>120</Paragraphs>
  <Slides>17</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Arial</vt:lpstr>
      <vt:lpstr>Arial Black</vt:lpstr>
      <vt:lpstr>Calibri</vt:lpstr>
      <vt:lpstr>Calibri Light</vt:lpstr>
      <vt:lpstr>Segoe UI</vt:lpstr>
      <vt:lpstr>Times New Roman</vt:lpstr>
      <vt:lpstr>Office Theme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Simone Sarmet</dc:creator>
  <cp:lastModifiedBy>Don Farber</cp:lastModifiedBy>
  <cp:revision>55</cp:revision>
  <dcterms:created xsi:type="dcterms:W3CDTF">2022-01-13T21:14:48Z</dcterms:created>
  <dcterms:modified xsi:type="dcterms:W3CDTF">2022-05-09T16:36:23Z</dcterms:modified>
</cp:coreProperties>
</file>